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 id="2147483730" r:id="rId3"/>
  </p:sldMasterIdLst>
  <p:notesMasterIdLst>
    <p:notesMasterId r:id="rId42"/>
  </p:notesMasterIdLst>
  <p:sldIdLst>
    <p:sldId id="258" r:id="rId4"/>
    <p:sldId id="260" r:id="rId5"/>
    <p:sldId id="284" r:id="rId6"/>
    <p:sldId id="322" r:id="rId7"/>
    <p:sldId id="323" r:id="rId8"/>
    <p:sldId id="342" r:id="rId9"/>
    <p:sldId id="337" r:id="rId10"/>
    <p:sldId id="348" r:id="rId11"/>
    <p:sldId id="349" r:id="rId12"/>
    <p:sldId id="350" r:id="rId13"/>
    <p:sldId id="351" r:id="rId14"/>
    <p:sldId id="353" r:id="rId15"/>
    <p:sldId id="355" r:id="rId16"/>
    <p:sldId id="354" r:id="rId17"/>
    <p:sldId id="352" r:id="rId18"/>
    <p:sldId id="338" r:id="rId19"/>
    <p:sldId id="324" r:id="rId20"/>
    <p:sldId id="325" r:id="rId21"/>
    <p:sldId id="341" r:id="rId22"/>
    <p:sldId id="343" r:id="rId23"/>
    <p:sldId id="346" r:id="rId24"/>
    <p:sldId id="326" r:id="rId25"/>
    <p:sldId id="327" r:id="rId26"/>
    <p:sldId id="328" r:id="rId27"/>
    <p:sldId id="329" r:id="rId28"/>
    <p:sldId id="330" r:id="rId29"/>
    <p:sldId id="331" r:id="rId30"/>
    <p:sldId id="317" r:id="rId31"/>
    <p:sldId id="332" r:id="rId32"/>
    <p:sldId id="333" r:id="rId33"/>
    <p:sldId id="334" r:id="rId34"/>
    <p:sldId id="318" r:id="rId35"/>
    <p:sldId id="313" r:id="rId36"/>
    <p:sldId id="335" r:id="rId37"/>
    <p:sldId id="347" r:id="rId38"/>
    <p:sldId id="319" r:id="rId39"/>
    <p:sldId id="320" r:id="rId40"/>
    <p:sldId id="321"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99"/>
    <a:srgbClr val="FF99FF"/>
    <a:srgbClr val="FF9966"/>
    <a:srgbClr val="99FF66"/>
    <a:srgbClr val="F65534"/>
    <a:srgbClr val="43A141"/>
    <a:srgbClr val="BF95DF"/>
    <a:srgbClr val="F561B9"/>
    <a:srgbClr val="E89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48"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7FAC5-99DF-4BBA-80B4-48A340A87545}" type="datetimeFigureOut">
              <a:rPr lang="en-US" smtClean="0"/>
              <a:t>11/01/2023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8CC71-43CD-40CD-A263-A2085307736D}" type="slidenum">
              <a:rPr lang="en-US" smtClean="0"/>
              <a:t>‹#›</a:t>
            </a:fld>
            <a:endParaRPr lang="en-US"/>
          </a:p>
        </p:txBody>
      </p:sp>
    </p:spTree>
    <p:extLst>
      <p:ext uri="{BB962C8B-B14F-4D97-AF65-F5344CB8AC3E}">
        <p14:creationId xmlns:p14="http://schemas.microsoft.com/office/powerpoint/2010/main" val="360085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5E0B29-54F7-4A54-BED9-25BF9BFA587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2104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30240830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8499180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9260637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33248510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8469139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190268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411389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71D8A5-AF92-44B9-95F1-15AA69F210E9}" type="datetimeFigureOut">
              <a:rPr lang="en-US" smtClean="0"/>
              <a:t>11/01/2023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093693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71D8A5-AF92-44B9-95F1-15AA69F210E9}" type="datetimeFigureOut">
              <a:rPr lang="en-US" smtClean="0"/>
              <a:t>11/01/2023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2978981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86150546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38395721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1601853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300613683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2798302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365870142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306967701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294672376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41942823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5337682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7066004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95777163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40784383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68549072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21689878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33572782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1D8A5-AF92-44B9-95F1-15AA69F210E9}" type="datetimeFigureOut">
              <a:rPr lang="en-US" smtClean="0"/>
              <a:t>11/01/2023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392028658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1D8A5-AF92-44B9-95F1-15AA69F210E9}" type="datetimeFigureOut">
              <a:rPr lang="en-US" smtClean="0"/>
              <a:t>11/01/2023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2192644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71D8A5-AF92-44B9-95F1-15AA69F210E9}" type="datetimeFigureOut">
              <a:rPr lang="en-US" smtClean="0"/>
              <a:t>11/01/2023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406792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71D8A5-AF92-44B9-95F1-15AA69F210E9}" type="datetimeFigureOut">
              <a:rPr lang="en-US" smtClean="0"/>
              <a:t>11/01/2023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978657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996982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2318630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9148BA-2FC7-4E85-B8BF-07880E17A4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CC0D0EB-E163-40C5-B31A-F1F917DAD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5574CDD-6729-4CE0-BF25-678F7EA37A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A7C8A90-AF56-473D-8A64-BABD8E82DE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0EE18E3-220E-4024-8561-884B2ACB6F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5471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9148BA-2FC7-4E85-B8BF-07880E17A4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CC0D0EB-E163-40C5-B31A-F1F917DAD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5574CDD-6729-4CE0-BF25-678F7EA37A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A7C8A90-AF56-473D-8A64-BABD8E82DE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50EE18E3-220E-4024-8561-884B2ACB6F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528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5858417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6BD85F-5FAA-433A-8EE5-5856A2CCF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503E7F-9A29-4E54-AAC6-0EC6E892D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2454F3-03B3-4860-9A73-AD0DBB276B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534C5FC-0867-4894-ADE2-F2F5EED0E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C38397EB-199E-45BE-A322-81F197D5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4326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6BD85F-5FAA-433A-8EE5-5856A2CCF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503E7F-9A29-4E54-AAC6-0EC6E892D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2454F3-03B3-4860-9A73-AD0DBB276B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534C5FC-0867-4894-ADE2-F2F5EED0E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C38397EB-199E-45BE-A322-81F197D5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6120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6BD85F-5FAA-433A-8EE5-5856A2CCF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503E7F-9A29-4E54-AAC6-0EC6E892D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2454F3-03B3-4860-9A73-AD0DBB276B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534C5FC-0867-4894-ADE2-F2F5EED0E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C38397EB-199E-45BE-A322-81F197D5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1397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6BD85F-5FAA-433A-8EE5-5856A2CCF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503E7F-9A29-4E54-AAC6-0EC6E892D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2454F3-03B3-4860-9A73-AD0DBB276B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3534C5FC-0867-4894-ADE2-F2F5EED0E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C38397EB-199E-45BE-A322-81F197D554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557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1D86E3-689F-4F44-8E73-E991A3B07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ED7927A-25AB-42CC-92D6-238D41365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E64138A-A50F-45D2-A31B-2C8AADAD45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44CB6C41-9F20-4C46-A003-996A486C3F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BC33F1B5-5B73-4EFB-B25D-D8F714C374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1361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999AD0-5CAB-4BEB-A218-60FA09345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03614C5-A664-4B79-A1EB-6E74A07542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5A2A916-B656-45DF-AA84-F4B6B2FC5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137A368-8481-4189-8871-E644C91BB5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0A44E6F9-C91E-48DD-8FDD-2D5BA635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13271D84-B737-4FA4-8300-C1297E7092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789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46801B-5641-46E5-9A67-AE2BCE4F62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E4B2D43-8DFC-4E84-A5D0-A46A6B665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45022AF-562B-4C7B-8E18-272ABA4CF9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579CE56-30F6-4322-B468-4BC7E7ADDA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B3DBD5E-4B26-415B-BA2A-BC43710056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315E573-E1C9-4F93-AF26-8F1D500B4E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 xmlns:a16="http://schemas.microsoft.com/office/drawing/2014/main" id="{090F910A-4AE7-42D9-9C50-A78EC1C89A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 xmlns:a16="http://schemas.microsoft.com/office/drawing/2014/main" id="{C0ACC0B2-D0C2-4C93-9823-AA7FE0271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4400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E3802C-0A94-4DF1-AEFA-7E7A9BD3E6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5C133AA-4020-4858-BA92-236D93BB1B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 xmlns:a16="http://schemas.microsoft.com/office/drawing/2014/main" id="{9ABB8657-1CE5-4B4D-85BA-261721F827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 xmlns:a16="http://schemas.microsoft.com/office/drawing/2014/main" id="{8D783E4F-7286-4DDE-A9AD-417718B6D7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7659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23A70C5-F917-4850-91B2-B571B94CFF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 xmlns:a16="http://schemas.microsoft.com/office/drawing/2014/main" id="{B368F6D4-9C49-4553-A61E-5B59A6826E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 xmlns:a16="http://schemas.microsoft.com/office/drawing/2014/main" id="{40722853-E861-442A-B058-7A07A882D3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748851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2167B7-7FF4-4BD2-9F79-0E9F68F54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98DEA69-39C2-4045-AE79-97BE9F6C1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02B15C8-173C-4DC0-923A-787A7C289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E1DFA54-300A-4B9F-8BAB-D9BEF2844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8C63320F-5553-4AA5-B221-5496267C12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DDAB27B3-A135-409C-9762-058B08DE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72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47839258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2DEC3A-4E9B-485D-B5BC-BEE4E560F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155AC9A-26BB-49C6-8805-4F7E7B4032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FAB95D0-466D-462F-905D-1202FE461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FC3933C-BF5C-445B-9EE1-189E94C835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 xmlns:a16="http://schemas.microsoft.com/office/drawing/2014/main" id="{1AE4C6F2-AC53-4BAC-A4CA-02F91FB076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 xmlns:a16="http://schemas.microsoft.com/office/drawing/2014/main" id="{3A600DA2-F9A0-4498-8C30-D653A664E0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3880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CFB86B-2743-4CEC-A480-F1AE6D3103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9DDBBD3-1BA7-4BEF-86B0-A1A46AF158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DDC4C7D-B95C-4A1F-81C1-FC8D624505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C8762149-2048-417A-972F-2EF073E40B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185DD129-8036-453C-9176-58108A0DD6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0890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841698-181C-4B23-A0A8-4CCF13DC1F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250514D-A34F-46AA-8B58-BF7A93220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2354BA-BFA5-4332-B623-BDE936EC64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22D8281F-8984-45CF-AC02-97E0206022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A6B68598-6770-4375-B6C8-6B0F4F4BFA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7031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910932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612188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16118110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3383585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1311050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178902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1581972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58002081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816715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8502533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0308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5540423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740717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34904195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833024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1669739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4472C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983504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932A6E-332B-4647-B19C-2940FF771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673C8A7-0E68-4B77-A2A9-0F0CB3C62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AB7DCA5-D974-411D-89D9-DB019FFC11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AEC67542-DEB5-445C-A21F-81ABB89E50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BF77DD20-E8F0-4178-803F-97A03A7102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863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179610409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86338E-0E88-47F0-AC1C-0E7550478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207E90D-E984-44EF-AE9E-FAD74C11CC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9541B65-D33C-472D-B511-AC8D3B00AB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B5D49B7A-48D7-4AA1-B88B-3E9727C8AE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CD3628B4-4671-4EBC-BB08-819EE87E8A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7523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1BB4C3-FF8F-484B-98EF-3C8600EF63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3A51664-983B-4608-BCAC-D615BEE962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06CAE3D-13C4-45F1-8CD8-69853CEAC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28025D86-D861-4A4C-85D5-BEF368366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72182831-F674-4B08-8380-AB2D0EDFB1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328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568FAB-FACE-4B1E-8BFF-200C590761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E5EE83-4D02-4D0F-9657-60B35DE6EC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5903F9D-2FDD-4A1A-83AF-F24F450393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E49C819-5054-4C28-8980-2D1E62D8E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BAD5337A-D778-409B-9939-6C521A72F4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A9DD0B2-CB8D-4898-88CE-6E5C44677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612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3A3040-28F3-46E4-A56D-FFB15601E4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EA5786C-0AB2-4845-866F-C54E725D2C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3B7C350-3A9D-43D0-8B86-7E22412707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B6A8A5A-EFEF-48A1-91EC-08719C7033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79926AA-7933-4E89-B76B-23EEF96177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4461F85-C1E7-4CE3-8318-08F7E3D801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D9BF8AE0-32A5-4EAA-81E0-C140DB8ECB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387F29A8-BC85-4331-A0F3-B2F491EB39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5816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FC2C27-DFBC-4056-82E8-69B964A7C7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D349BAB-2908-4C32-8E92-38B0ACDC29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5C3A6A40-D167-4861-A67C-33B89F928F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D7567E01-1490-453C-A2BA-85070C957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938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4E2BFC-986F-48FA-A2EF-41A37211B4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5A6E9FC9-8071-4701-BC53-0FA0D720D3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0579B5A1-16C2-40A2-91E7-76347D563E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4863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F480A7-FD50-4A9D-849D-534A7F2D2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775BA50-AB01-4CC1-AED8-1755475B8A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D1682FF-3AD5-4444-B33C-258F6DEB4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68FBFE-3F75-4FD5-AA4E-A5E287CAF7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C18D22B4-95F5-48E2-800D-35112CA89A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409CE492-D48C-4CF6-934A-3173585047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2021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BB187E-9C81-4ADE-9DEB-92B7BE1F11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A4B785B-3AC6-4F39-954B-B743049F6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2208DA8-9781-43F1-9CBE-067B89593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CB04752-A888-41E3-BC76-7446669660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295AD207-6C49-4190-B088-0FC370C977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3A2D59A0-52B7-402A-A01D-6398039320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8166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9433C-3469-444C-805D-D727958DA9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384EA1B-5F1B-4485-848D-EAFF472E5D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9F6F72-07BD-4ACD-AC30-796C52C8B2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15B84EB3-9EA9-4E54-8D8D-DB43D06ACB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FDDFA312-5785-409E-8734-CFCCD7D69F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433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F0233A9-1B4B-4E45-9CFC-6E2E60AF62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A97C68F-7C10-4C9E-8BEB-04D6EF9BCB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B56903-4A39-464B-B054-0471826830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F744BF0-3F7F-4786-9AFB-C4EB551039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079DA213-71A7-43E8-B46C-46FAC6D8F2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750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57097308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Slide">
    <p:spTree>
      <p:nvGrpSpPr>
        <p:cNvPr id="1" name=""/>
        <p:cNvGrpSpPr/>
        <p:nvPr/>
      </p:nvGrpSpPr>
      <p:grpSpPr>
        <a:xfrm>
          <a:off x="0" y="0"/>
          <a:ext cx="0" cy="0"/>
          <a:chOff x="0" y="0"/>
          <a:chExt cx="0" cy="0"/>
        </a:xfrm>
      </p:grpSpPr>
      <p:sp>
        <p:nvSpPr>
          <p:cNvPr id="6" name="Picture Placeholder 8">
            <a:extLst>
              <a:ext uri="{FF2B5EF4-FFF2-40B4-BE49-F238E27FC236}">
                <a16:creationId xmlns="" xmlns:a16="http://schemas.microsoft.com/office/drawing/2014/main" id="{20EF464D-C883-0547-8FEA-E5039D87454D}"/>
              </a:ext>
            </a:extLst>
          </p:cNvPr>
          <p:cNvSpPr>
            <a:spLocks noGrp="1"/>
          </p:cNvSpPr>
          <p:nvPr>
            <p:ph type="pic" sz="quarter" idx="16"/>
          </p:nvPr>
        </p:nvSpPr>
        <p:spPr>
          <a:xfrm>
            <a:off x="297302" y="3559390"/>
            <a:ext cx="4275889" cy="3010373"/>
          </a:xfrm>
          <a:prstGeom prst="rect">
            <a:avLst/>
          </a:prstGeom>
          <a:solidFill>
            <a:schemeClr val="bg1">
              <a:lumMod val="95000"/>
            </a:schemeClr>
          </a:solidFill>
        </p:spPr>
        <p:txBody>
          <a:bodyPr>
            <a:normAutofit/>
          </a:bodyPr>
          <a:lstStyle>
            <a:lvl1pPr>
              <a:defRPr sz="1051"/>
            </a:lvl1pPr>
          </a:lstStyle>
          <a:p>
            <a:endParaRPr lang="en-US"/>
          </a:p>
        </p:txBody>
      </p:sp>
      <p:sp>
        <p:nvSpPr>
          <p:cNvPr id="4" name="Picture Placeholder 8">
            <a:extLst>
              <a:ext uri="{FF2B5EF4-FFF2-40B4-BE49-F238E27FC236}">
                <a16:creationId xmlns="" xmlns:a16="http://schemas.microsoft.com/office/drawing/2014/main" id="{65ABE3BD-A6B3-A540-B751-2C413EC75D12}"/>
              </a:ext>
            </a:extLst>
          </p:cNvPr>
          <p:cNvSpPr>
            <a:spLocks noGrp="1"/>
          </p:cNvSpPr>
          <p:nvPr>
            <p:ph type="pic" sz="quarter" idx="15"/>
          </p:nvPr>
        </p:nvSpPr>
        <p:spPr>
          <a:xfrm>
            <a:off x="297302" y="288237"/>
            <a:ext cx="4275889" cy="3010373"/>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3080771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2"/>
        <p:cNvGrpSpPr/>
        <p:nvPr/>
      </p:nvGrpSpPr>
      <p:grpSpPr>
        <a:xfrm>
          <a:off x="0" y="0"/>
          <a:ext cx="0" cy="0"/>
          <a:chOff x="0" y="0"/>
          <a:chExt cx="0" cy="0"/>
        </a:xfrm>
      </p:grpSpPr>
      <p:pic>
        <p:nvPicPr>
          <p:cNvPr id="4" name="Google Shape;43;p5" descr="3.png">
            <a:extLst>
              <a:ext uri="{FF2B5EF4-FFF2-40B4-BE49-F238E27FC236}">
                <a16:creationId xmlns="" xmlns:a16="http://schemas.microsoft.com/office/drawing/2014/main" id="{95FC078D-896C-4076-9232-19E1770D09F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25400" y="-12700"/>
            <a:ext cx="6172200" cy="336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44;p5">
            <a:extLst>
              <a:ext uri="{FF2B5EF4-FFF2-40B4-BE49-F238E27FC236}">
                <a16:creationId xmlns="" xmlns:a16="http://schemas.microsoft.com/office/drawing/2014/main" id="{63C8C44D-D8C7-470B-AEFB-58A37244EF8D}"/>
              </a:ext>
            </a:extLst>
          </p:cNvPr>
          <p:cNvGrpSpPr>
            <a:grpSpLocks/>
          </p:cNvGrpSpPr>
          <p:nvPr/>
        </p:nvGrpSpPr>
        <p:grpSpPr bwMode="auto">
          <a:xfrm>
            <a:off x="821267" y="774700"/>
            <a:ext cx="10549467" cy="5308600"/>
            <a:chOff x="615225" y="581250"/>
            <a:chExt cx="7913400" cy="3981000"/>
          </a:xfrm>
        </p:grpSpPr>
        <p:sp>
          <p:nvSpPr>
            <p:cNvPr id="6" name="Google Shape;45;p5">
              <a:extLst>
                <a:ext uri="{FF2B5EF4-FFF2-40B4-BE49-F238E27FC236}">
                  <a16:creationId xmlns="" xmlns:a16="http://schemas.microsoft.com/office/drawing/2014/main" id="{0423773E-09D7-4781-81EC-2D26B06D9922}"/>
                </a:ext>
              </a:extLst>
            </p:cNvPr>
            <p:cNvSpPr>
              <a:spLocks noChangeArrowheads="1"/>
            </p:cNvSpPr>
            <p:nvPr/>
          </p:nvSpPr>
          <p:spPr bwMode="auto">
            <a:xfrm>
              <a:off x="615225" y="581250"/>
              <a:ext cx="7913400" cy="3981000"/>
            </a:xfrm>
            <a:prstGeom prst="rect">
              <a:avLst/>
            </a:prstGeom>
            <a:solidFill>
              <a:srgbClr val="FFFFFF">
                <a:alpha val="92548"/>
              </a:srgbClr>
            </a:solidFill>
            <a:ln w="9525">
              <a:solidFill>
                <a:srgbClr val="231F1C"/>
              </a:solidFill>
              <a:round/>
              <a:headEnd type="none" w="sm" len="sm"/>
              <a:tailEnd type="none" w="sm" len="sm"/>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Google Shape;46;p5">
              <a:extLst>
                <a:ext uri="{FF2B5EF4-FFF2-40B4-BE49-F238E27FC236}">
                  <a16:creationId xmlns="" xmlns:a16="http://schemas.microsoft.com/office/drawing/2014/main" id="{0CFA0C55-FDFD-4B6B-9DDC-F02942A92AD1}"/>
                </a:ext>
              </a:extLst>
            </p:cNvPr>
            <p:cNvSpPr>
              <a:spLocks noChangeArrowheads="1"/>
            </p:cNvSpPr>
            <p:nvPr/>
          </p:nvSpPr>
          <p:spPr bwMode="auto">
            <a:xfrm>
              <a:off x="704140" y="666965"/>
              <a:ext cx="7733984" cy="3809569"/>
            </a:xfrm>
            <a:prstGeom prst="rect">
              <a:avLst/>
            </a:prstGeom>
            <a:noFill/>
            <a:ln w="9525">
              <a:solidFill>
                <a:srgbClr val="231F1C"/>
              </a:solidFill>
              <a:round/>
              <a:headEnd type="none" w="sm" len="sm"/>
              <a:tailEnd type="none" w="sm" len="sm"/>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8" name="Google Shape;49;p5" descr="5.png">
            <a:extLst>
              <a:ext uri="{FF2B5EF4-FFF2-40B4-BE49-F238E27FC236}">
                <a16:creationId xmlns="" xmlns:a16="http://schemas.microsoft.com/office/drawing/2014/main" id="{C8411B83-7A68-4920-B136-D909C54BF8F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9863667" y="2463800"/>
            <a:ext cx="2328333"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50;p5" descr="6.png">
            <a:extLst>
              <a:ext uri="{FF2B5EF4-FFF2-40B4-BE49-F238E27FC236}">
                <a16:creationId xmlns="" xmlns:a16="http://schemas.microsoft.com/office/drawing/2014/main" id="{B6E41B4F-E07A-4A17-86E3-CD5798A7736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25400" y="4474634"/>
            <a:ext cx="2328333"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Google Shape;47;p5"/>
          <p:cNvSpPr txBox="1">
            <a:spLocks noGrp="1"/>
          </p:cNvSpPr>
          <p:nvPr>
            <p:ph type="title"/>
          </p:nvPr>
        </p:nvSpPr>
        <p:spPr>
          <a:xfrm>
            <a:off x="1668800" y="1392233"/>
            <a:ext cx="8854400" cy="1272000"/>
          </a:xfrm>
          <a:prstGeom prst="rect">
            <a:avLst/>
          </a:prstGeom>
        </p:spPr>
        <p:txBody>
          <a:bodyPr spcFirstLastPara="1" lIns="91425" tIns="91425" rIns="91425" bIns="91425" anchor="t"/>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8" name="Google Shape;48;p5"/>
          <p:cNvSpPr txBox="1">
            <a:spLocks noGrp="1"/>
          </p:cNvSpPr>
          <p:nvPr>
            <p:ph type="body" idx="1"/>
          </p:nvPr>
        </p:nvSpPr>
        <p:spPr>
          <a:xfrm>
            <a:off x="1668800" y="2829933"/>
            <a:ext cx="8854400" cy="3103200"/>
          </a:xfrm>
          <a:prstGeom prst="rect">
            <a:avLst/>
          </a:prstGeom>
        </p:spPr>
        <p:txBody>
          <a:bodyPr spcFirstLastPara="1" lIns="91425" tIns="91425" rIns="91425" bIns="91425"/>
          <a:lstStyle>
            <a:lvl1pPr marL="660363" lvl="0" indent="-458586">
              <a:spcBef>
                <a:spcPts val="867"/>
              </a:spcBef>
              <a:spcAft>
                <a:spcPts val="0"/>
              </a:spcAft>
              <a:buSzPts val="1400"/>
              <a:buChar char="◉"/>
              <a:defRPr/>
            </a:lvl1pPr>
            <a:lvl2pPr marL="1320727" lvl="1" indent="-458586">
              <a:spcBef>
                <a:spcPts val="0"/>
              </a:spcBef>
              <a:spcAft>
                <a:spcPts val="0"/>
              </a:spcAft>
              <a:buSzPts val="1400"/>
              <a:buChar char="◎"/>
              <a:defRPr/>
            </a:lvl2pPr>
            <a:lvl3pPr marL="1981089" lvl="2" indent="-458586">
              <a:spcBef>
                <a:spcPts val="0"/>
              </a:spcBef>
              <a:spcAft>
                <a:spcPts val="0"/>
              </a:spcAft>
              <a:buSzPts val="1400"/>
              <a:buChar char="○"/>
              <a:defRPr/>
            </a:lvl3pPr>
            <a:lvl4pPr marL="2641453" lvl="3" indent="-458586">
              <a:spcBef>
                <a:spcPts val="0"/>
              </a:spcBef>
              <a:spcAft>
                <a:spcPts val="0"/>
              </a:spcAft>
              <a:buSzPts val="1400"/>
              <a:buChar char="●"/>
              <a:defRPr/>
            </a:lvl4pPr>
            <a:lvl5pPr marL="3301816" lvl="4" indent="-458586">
              <a:spcBef>
                <a:spcPts val="0"/>
              </a:spcBef>
              <a:spcAft>
                <a:spcPts val="0"/>
              </a:spcAft>
              <a:buSzPts val="1400"/>
              <a:buChar char="○"/>
              <a:defRPr/>
            </a:lvl5pPr>
            <a:lvl6pPr marL="3962180" lvl="5" indent="-458586">
              <a:spcBef>
                <a:spcPts val="0"/>
              </a:spcBef>
              <a:spcAft>
                <a:spcPts val="0"/>
              </a:spcAft>
              <a:buSzPts val="1400"/>
              <a:buChar char="■"/>
              <a:defRPr/>
            </a:lvl6pPr>
            <a:lvl7pPr marL="4622542" lvl="6" indent="-458586">
              <a:spcBef>
                <a:spcPts val="0"/>
              </a:spcBef>
              <a:spcAft>
                <a:spcPts val="0"/>
              </a:spcAft>
              <a:buSzPts val="1400"/>
              <a:buChar char="●"/>
              <a:defRPr/>
            </a:lvl7pPr>
            <a:lvl8pPr marL="5282905" lvl="7" indent="-458586">
              <a:spcBef>
                <a:spcPts val="0"/>
              </a:spcBef>
              <a:spcAft>
                <a:spcPts val="0"/>
              </a:spcAft>
              <a:buSzPts val="1400"/>
              <a:buChar char="○"/>
              <a:defRPr/>
            </a:lvl8pPr>
            <a:lvl9pPr marL="5943269" lvl="8" indent="-458586">
              <a:spcBef>
                <a:spcPts val="0"/>
              </a:spcBef>
              <a:spcAft>
                <a:spcPts val="0"/>
              </a:spcAft>
              <a:buSzPts val="1400"/>
              <a:buChar char="■"/>
              <a:defRPr/>
            </a:lvl9pPr>
          </a:lstStyle>
          <a:p>
            <a:endParaRPr/>
          </a:p>
        </p:txBody>
      </p:sp>
      <p:sp>
        <p:nvSpPr>
          <p:cNvPr id="10" name="Google Shape;51;p5">
            <a:extLst>
              <a:ext uri="{FF2B5EF4-FFF2-40B4-BE49-F238E27FC236}">
                <a16:creationId xmlns="" xmlns:a16="http://schemas.microsoft.com/office/drawing/2014/main" id="{793D1819-1C00-4076-A442-F4BD6E760A14}"/>
              </a:ext>
            </a:extLst>
          </p:cNvPr>
          <p:cNvSpPr txBox="1">
            <a:spLocks noGrp="1"/>
          </p:cNvSpPr>
          <p:nvPr>
            <p:ph type="sldNum" idx="10"/>
          </p:nvPr>
        </p:nvSpPr>
        <p:spPr>
          <a:xfrm>
            <a:off x="5729818" y="5520267"/>
            <a:ext cx="732367" cy="328084"/>
          </a:xfrm>
        </p:spPr>
        <p:txBody>
          <a:bodyPr lIns="91425" tIns="91425" rIns="91425" bIns="91425" anchor="t">
            <a:noAutofit/>
          </a:bodyPr>
          <a:lstStyle>
            <a:lvl1pPr algn="ctr">
              <a:defRPr smtClean="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B82852A-3C98-416E-B21E-4786493EFCAE}"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6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1D8A5-AF92-44B9-95F1-15AA69F210E9}" type="datetimeFigureOut">
              <a:rPr lang="en-US" smtClean="0"/>
              <a:t>11/01/2023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DFB3A-1434-4F15-B34E-A732CDE42009}" type="slidenum">
              <a:rPr lang="en-US" smtClean="0"/>
              <a:t>‹#›</a:t>
            </a:fld>
            <a:endParaRPr lang="en-US"/>
          </a:p>
        </p:txBody>
      </p:sp>
    </p:spTree>
    <p:extLst>
      <p:ext uri="{BB962C8B-B14F-4D97-AF65-F5344CB8AC3E}">
        <p14:creationId xmlns:p14="http://schemas.microsoft.com/office/powerpoint/2010/main" val="36685410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1D8A5-AF92-44B9-95F1-15AA69F210E9}" type="datetimeFigureOut">
              <a:rPr lang="en-US" smtClean="0"/>
              <a:t>11/01/2023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DFB3A-1434-4F15-B34E-A732CDE42009}" type="slidenum">
              <a:rPr lang="en-US" smtClean="0"/>
              <a:t>‹#›</a:t>
            </a:fld>
            <a:endParaRPr lang="en-US"/>
          </a:p>
        </p:txBody>
      </p:sp>
    </p:spTree>
    <p:extLst>
      <p:ext uri="{BB962C8B-B14F-4D97-AF65-F5344CB8AC3E}">
        <p14:creationId xmlns:p14="http://schemas.microsoft.com/office/powerpoint/2010/main" val="2213463118"/>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6" r:id="rId3"/>
    <p:sldLayoutId id="2147483664" r:id="rId4"/>
    <p:sldLayoutId id="2147483663" r:id="rId5"/>
    <p:sldLayoutId id="2147483685" r:id="rId6"/>
    <p:sldLayoutId id="2147483684" r:id="rId7"/>
    <p:sldLayoutId id="2147483683" r:id="rId8"/>
    <p:sldLayoutId id="2147483682" r:id="rId9"/>
    <p:sldLayoutId id="2147483665" r:id="rId10"/>
    <p:sldLayoutId id="2147483662" r:id="rId11"/>
    <p:sldLayoutId id="2147483661" r:id="rId12"/>
    <p:sldLayoutId id="2147483660" r:id="rId13"/>
    <p:sldLayoutId id="2147483650" r:id="rId14"/>
    <p:sldLayoutId id="2147483651" r:id="rId15"/>
    <p:sldLayoutId id="2147483652" r:id="rId16"/>
    <p:sldLayoutId id="2147483653" r:id="rId17"/>
    <p:sldLayoutId id="2147483654" r:id="rId18"/>
    <p:sldLayoutId id="2147483681" r:id="rId19"/>
    <p:sldLayoutId id="2147483680" r:id="rId20"/>
    <p:sldLayoutId id="2147483679" r:id="rId21"/>
    <p:sldLayoutId id="2147483678" r:id="rId22"/>
    <p:sldLayoutId id="2147483677" r:id="rId23"/>
    <p:sldLayoutId id="2147483676" r:id="rId24"/>
    <p:sldLayoutId id="2147483675" r:id="rId25"/>
    <p:sldLayoutId id="2147483674" r:id="rId26"/>
    <p:sldLayoutId id="2147483673" r:id="rId27"/>
    <p:sldLayoutId id="2147483672" r:id="rId28"/>
    <p:sldLayoutId id="2147483671" r:id="rId29"/>
    <p:sldLayoutId id="2147483670" r:id="rId30"/>
    <p:sldLayoutId id="2147483669" r:id="rId31"/>
    <p:sldLayoutId id="2147483668" r:id="rId32"/>
    <p:sldLayoutId id="2147483655" r:id="rId33"/>
    <p:sldLayoutId id="2147483656" r:id="rId34"/>
    <p:sldLayoutId id="2147483657" r:id="rId35"/>
    <p:sldLayoutId id="2147483658" r:id="rId36"/>
    <p:sldLayoutId id="2147483659"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1BF253A-DB7B-48CA-A836-AB82D5698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F7C1B20-05EA-4DD5-AE59-9DEF8DD73E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144F1C-483A-4FD9-9533-E7427F8ECA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DE94FD-0F80-4C42-B240-6BF22D222F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 xmlns:a16="http://schemas.microsoft.com/office/drawing/2014/main" id="{EFFBEB10-A4B8-490D-82C1-C56789671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 xmlns:a16="http://schemas.microsoft.com/office/drawing/2014/main" id="{B01C145E-7005-4D64-9D64-EB8473CCC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F51DF2D-5E8B-4081-A1CE-AFF44DB244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501838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4472C4"/>
            </a:gs>
            <a:gs pos="100000">
              <a:schemeClr val="accent2">
                <a:lumMod val="97000"/>
                <a:lumOff val="3000"/>
              </a:schemeClr>
            </a:gs>
            <a:gs pos="100000">
              <a:schemeClr val="accent2">
                <a:lumMod val="60000"/>
                <a:lumOff val="40000"/>
              </a:schemeClr>
            </a:gs>
          </a:gsLst>
          <a:lin ang="198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2DAB37E-57AE-4761-8EDA-BDA2BC683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528C64B-358C-4C70-864E-8CCCE1886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A049BE-35E6-40C8-B4B4-96E340CF74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D21179-0436-44ED-92DE-1BE3C43FE86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1E97EA2-7705-48D6-A0C6-7F589D2F81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C937AB05-1E59-477A-A872-F6F87FA45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184E2B-A49F-4FA8-8450-FF3B140CBF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35434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6.jpeg"/><Relationship Id="rId2" Type="http://schemas.openxmlformats.org/officeDocument/2006/relationships/image" Target="../media/image13.jpeg"/><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7" Type="http://schemas.openxmlformats.org/officeDocument/2006/relationships/image" Target="../media/image32.sv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eg"/><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eg"/><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eg"/><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Layout" Target="../slideLayouts/slideLayout5.xml"/><Relationship Id="rId6" Type="http://schemas.openxmlformats.org/officeDocument/2006/relationships/image" Target="../media/image58.png"/><Relationship Id="rId5" Type="http://schemas.microsoft.com/office/2007/relationships/hdphoto" Target="../media/hdphoto4.wdp"/><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r="17358" b="4687"/>
          <a:stretch/>
        </p:blipFill>
        <p:spPr>
          <a:xfrm>
            <a:off x="-94702" y="-43003"/>
            <a:ext cx="6350170" cy="6858000"/>
          </a:xfrm>
          <a:prstGeom prst="rect">
            <a:avLst/>
          </a:prstGeom>
        </p:spPr>
      </p:pic>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687"/>
          <a:stretch/>
        </p:blipFill>
        <p:spPr>
          <a:xfrm>
            <a:off x="5372101" y="3030963"/>
            <a:ext cx="6858000" cy="685800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r="17358" b="4687"/>
          <a:stretch/>
        </p:blipFill>
        <p:spPr>
          <a:xfrm>
            <a:off x="6204149" y="-9287"/>
            <a:ext cx="6025952" cy="6858000"/>
          </a:xfrm>
          <a:prstGeom prst="rect">
            <a:avLst/>
          </a:prstGeom>
        </p:spPr>
      </p:pic>
      <p:sp>
        <p:nvSpPr>
          <p:cNvPr id="5" name="矩形 2">
            <a:extLst>
              <a:ext uri="{FF2B5EF4-FFF2-40B4-BE49-F238E27FC236}">
                <a16:creationId xmlns="" xmlns:a16="http://schemas.microsoft.com/office/drawing/2014/main" id="{8D43EBB2-73FF-42FA-87CD-7F5634C33CC7}"/>
              </a:ext>
            </a:extLst>
          </p:cNvPr>
          <p:cNvSpPr/>
          <p:nvPr/>
        </p:nvSpPr>
        <p:spPr>
          <a:xfrm>
            <a:off x="309201" y="304403"/>
            <a:ext cx="11410950" cy="5934074"/>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cs typeface="+mn-ea"/>
                <a:sym typeface="+mn-lt"/>
              </a:rPr>
              <a:t>parent meeting</a:t>
            </a:r>
            <a:endParaRPr lang="zh-CN" altLang="en-US" dirty="0">
              <a:cs typeface="+mn-ea"/>
              <a:sym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416" y="3646081"/>
            <a:ext cx="5198167" cy="2601683"/>
          </a:xfrm>
          <a:prstGeom prst="rect">
            <a:avLst/>
          </a:prstGeom>
        </p:spPr>
      </p:pic>
      <p:sp>
        <p:nvSpPr>
          <p:cNvPr id="12" name="TextBox 11">
            <a:extLst>
              <a:ext uri="{FF2B5EF4-FFF2-40B4-BE49-F238E27FC236}">
                <a16:creationId xmlns="" xmlns:a16="http://schemas.microsoft.com/office/drawing/2014/main" id="{28428C06-1B47-4F60-8A9B-FB719CED4036}"/>
              </a:ext>
            </a:extLst>
          </p:cNvPr>
          <p:cNvSpPr txBox="1"/>
          <p:nvPr/>
        </p:nvSpPr>
        <p:spPr>
          <a:xfrm>
            <a:off x="1403498" y="2446977"/>
            <a:ext cx="9703939" cy="923330"/>
          </a:xfrm>
          <a:prstGeom prst="rect">
            <a:avLst/>
          </a:prstGeom>
          <a:noFill/>
        </p:spPr>
        <p:txBody>
          <a:bodyPr wrap="none" rtlCol="0">
            <a:spAutoFit/>
          </a:bodyPr>
          <a:lstStyle/>
          <a:p>
            <a:pPr algn="ctr"/>
            <a:r>
              <a:rPr lang="vi-VN" sz="5400" b="1" dirty="0" smtClean="0">
                <a:ln w="3175">
                  <a:solidFill>
                    <a:schemeClr val="tx1"/>
                  </a:solidFill>
                  <a:prstDash val="solid"/>
                </a:ln>
                <a:solidFill>
                  <a:srgbClr val="FF0000"/>
                </a:solidFill>
                <a:latin typeface="UTM Showcard" panose="02040603050506020204" pitchFamily="18" charset="0"/>
              </a:rPr>
              <a:t>H</a:t>
            </a:r>
            <a:r>
              <a:rPr lang="en-US" sz="5400" b="1" dirty="0" smtClean="0">
                <a:ln w="3175">
                  <a:solidFill>
                    <a:schemeClr val="tx1"/>
                  </a:solidFill>
                  <a:prstDash val="solid"/>
                </a:ln>
                <a:solidFill>
                  <a:srgbClr val="FF0000"/>
                </a:solidFill>
                <a:latin typeface="UTM Showcard" panose="02040603050506020204" pitchFamily="18" charset="0"/>
              </a:rPr>
              <a:t>ỌP PHỤ HUYNH CUỐI HỌC KÌ </a:t>
            </a:r>
            <a:r>
              <a:rPr lang="vi-VN" sz="5400" b="1" dirty="0" smtClean="0">
                <a:ln w="3175">
                  <a:solidFill>
                    <a:schemeClr val="tx1"/>
                  </a:solidFill>
                  <a:prstDash val="solid"/>
                </a:ln>
                <a:solidFill>
                  <a:srgbClr val="FF0000"/>
                </a:solidFill>
                <a:latin typeface="UTM Showcard" panose="02040603050506020204" pitchFamily="18" charset="0"/>
              </a:rPr>
              <a:t>1</a:t>
            </a:r>
            <a:endParaRPr lang="en-US" sz="5400" b="1" dirty="0">
              <a:ln w="3175">
                <a:solidFill>
                  <a:schemeClr val="tx1"/>
                </a:solidFill>
                <a:prstDash val="solid"/>
              </a:ln>
              <a:solidFill>
                <a:srgbClr val="FF0000"/>
              </a:solidFill>
              <a:latin typeface="UTM Showcard" panose="02040603050506020204" pitchFamily="18" charset="0"/>
            </a:endParaRPr>
          </a:p>
        </p:txBody>
      </p:sp>
      <p:sp>
        <p:nvSpPr>
          <p:cNvPr id="14" name="TextBox 13">
            <a:extLst>
              <a:ext uri="{FF2B5EF4-FFF2-40B4-BE49-F238E27FC236}">
                <a16:creationId xmlns="" xmlns:a16="http://schemas.microsoft.com/office/drawing/2014/main" id="{9452C59E-23FA-45A6-8C49-C298DB4C3A7C}"/>
              </a:ext>
            </a:extLst>
          </p:cNvPr>
          <p:cNvSpPr txBox="1"/>
          <p:nvPr/>
        </p:nvSpPr>
        <p:spPr>
          <a:xfrm>
            <a:off x="3884370" y="3379594"/>
            <a:ext cx="4916731" cy="707886"/>
          </a:xfrm>
          <a:prstGeom prst="rect">
            <a:avLst/>
          </a:prstGeom>
          <a:noFill/>
        </p:spPr>
        <p:txBody>
          <a:bodyPr wrap="none" rtlCol="0">
            <a:spAutoFit/>
          </a:bodyPr>
          <a:lstStyle/>
          <a:p>
            <a:pPr algn="ctr"/>
            <a:r>
              <a:rPr lang="vi-VN" sz="4000" b="1" dirty="0" smtClean="0">
                <a:latin typeface="UTM ViceroyJF" panose="02040603050506020204" pitchFamily="18" charset="0"/>
              </a:rPr>
              <a:t>Năm học: 2022 - 2023</a:t>
            </a:r>
            <a:endParaRPr lang="en-US" sz="4000" b="1" dirty="0">
              <a:latin typeface="UTM ViceroyJF" panose="02040603050506020204" pitchFamily="18" charset="0"/>
            </a:endParaRPr>
          </a:p>
        </p:txBody>
      </p:sp>
      <p:sp>
        <p:nvSpPr>
          <p:cNvPr id="15" name="TextBox 14">
            <a:extLst>
              <a:ext uri="{FF2B5EF4-FFF2-40B4-BE49-F238E27FC236}">
                <a16:creationId xmlns="" xmlns:a16="http://schemas.microsoft.com/office/drawing/2014/main" id="{9452C59E-23FA-45A6-8C49-C298DB4C3A7C}"/>
              </a:ext>
            </a:extLst>
          </p:cNvPr>
          <p:cNvSpPr txBox="1"/>
          <p:nvPr/>
        </p:nvSpPr>
        <p:spPr>
          <a:xfrm>
            <a:off x="5678284" y="4477959"/>
            <a:ext cx="5599610" cy="1261884"/>
          </a:xfrm>
          <a:prstGeom prst="rect">
            <a:avLst/>
          </a:prstGeom>
          <a:noFill/>
        </p:spPr>
        <p:txBody>
          <a:bodyPr wrap="none" rtlCol="0">
            <a:spAutoFit/>
          </a:bodyPr>
          <a:lstStyle/>
          <a:p>
            <a:r>
              <a:rPr lang="vi-VN" sz="4000" b="1" i="1" dirty="0" smtClean="0">
                <a:solidFill>
                  <a:srgbClr val="002060"/>
                </a:solidFill>
                <a:latin typeface="UTM ViceroyJF" panose="02040603050506020204" pitchFamily="18" charset="0"/>
              </a:rPr>
              <a:t>Giáo viên chủ nhiệm</a:t>
            </a:r>
            <a:r>
              <a:rPr lang="en-US" sz="4000" b="1" i="1" dirty="0" smtClean="0">
                <a:solidFill>
                  <a:srgbClr val="002060"/>
                </a:solidFill>
                <a:latin typeface="UTM ViceroyJF" panose="02040603050506020204" pitchFamily="18" charset="0"/>
              </a:rPr>
              <a:t> 5A5</a:t>
            </a:r>
            <a:endParaRPr lang="vi-VN" sz="4000" b="1" i="1" dirty="0" smtClean="0">
              <a:solidFill>
                <a:srgbClr val="002060"/>
              </a:solidFill>
              <a:latin typeface="UTM ViceroyJF" panose="02040603050506020204" pitchFamily="18" charset="0"/>
            </a:endParaRPr>
          </a:p>
          <a:p>
            <a:r>
              <a:rPr lang="vi-VN" sz="3600" i="1" dirty="0" smtClean="0">
                <a:solidFill>
                  <a:srgbClr val="F65534"/>
                </a:solidFill>
                <a:latin typeface="UTM ViceroyJF" panose="02040603050506020204" pitchFamily="18" charset="0"/>
              </a:rPr>
              <a:t> </a:t>
            </a:r>
            <a:r>
              <a:rPr lang="en-US" sz="3600" i="1" dirty="0" smtClean="0">
                <a:solidFill>
                  <a:srgbClr val="F65534"/>
                </a:solidFill>
                <a:latin typeface="UTM ViceroyJF" panose="02040603050506020204" pitchFamily="18" charset="0"/>
              </a:rPr>
              <a:t>         </a:t>
            </a:r>
            <a:r>
              <a:rPr lang="en-US" sz="3600" b="1" i="1" dirty="0" err="1" smtClean="0">
                <a:solidFill>
                  <a:srgbClr val="F65534"/>
                </a:solidFill>
                <a:latin typeface="UTM ViceroyJF" panose="02040603050506020204" pitchFamily="18" charset="0"/>
              </a:rPr>
              <a:t>Nguyễn</a:t>
            </a:r>
            <a:r>
              <a:rPr lang="en-US" sz="3600" b="1" i="1" dirty="0" smtClean="0">
                <a:solidFill>
                  <a:srgbClr val="F65534"/>
                </a:solidFill>
                <a:latin typeface="UTM ViceroyJF" panose="02040603050506020204" pitchFamily="18" charset="0"/>
              </a:rPr>
              <a:t> </a:t>
            </a:r>
            <a:r>
              <a:rPr lang="en-US" sz="3600" b="1" i="1" dirty="0" err="1" smtClean="0">
                <a:solidFill>
                  <a:srgbClr val="F65534"/>
                </a:solidFill>
                <a:latin typeface="UTM ViceroyJF" panose="02040603050506020204" pitchFamily="18" charset="0"/>
              </a:rPr>
              <a:t>Thị</a:t>
            </a:r>
            <a:r>
              <a:rPr lang="en-US" sz="3600" b="1" i="1" dirty="0" smtClean="0">
                <a:solidFill>
                  <a:srgbClr val="F65534"/>
                </a:solidFill>
                <a:latin typeface="UTM ViceroyJF" panose="02040603050506020204" pitchFamily="18" charset="0"/>
              </a:rPr>
              <a:t> </a:t>
            </a:r>
            <a:r>
              <a:rPr lang="en-US" sz="3600" b="1" i="1" dirty="0" err="1" smtClean="0">
                <a:solidFill>
                  <a:srgbClr val="F65534"/>
                </a:solidFill>
                <a:latin typeface="UTM ViceroyJF" panose="02040603050506020204" pitchFamily="18" charset="0"/>
              </a:rPr>
              <a:t>Thúy</a:t>
            </a:r>
            <a:endParaRPr lang="en-US" sz="3600" b="1" i="1" dirty="0" smtClean="0">
              <a:solidFill>
                <a:srgbClr val="F65534"/>
              </a:solidFill>
              <a:latin typeface="UTM ViceroyJF" panose="02040603050506020204" pitchFamily="18" charset="0"/>
            </a:endParaRPr>
          </a:p>
        </p:txBody>
      </p:sp>
      <p:pic>
        <p:nvPicPr>
          <p:cNvPr id="16" name="Picture 4"/>
          <p:cNvPicPr>
            <a:picLocks noChangeAspect="1"/>
          </p:cNvPicPr>
          <p:nvPr/>
        </p:nvPicPr>
        <p:blipFill>
          <a:blip r:embed="rId4"/>
          <a:srcRect/>
          <a:stretch>
            <a:fillRect/>
          </a:stretch>
        </p:blipFill>
        <p:spPr>
          <a:xfrm>
            <a:off x="10160777" y="725927"/>
            <a:ext cx="1209566" cy="1394312"/>
          </a:xfrm>
          <a:prstGeom prst="rect">
            <a:avLst/>
          </a:prstGeom>
        </p:spPr>
      </p:pic>
      <p:pic>
        <p:nvPicPr>
          <p:cNvPr id="17" name="Picture 16"/>
          <p:cNvPicPr>
            <a:picLocks noChangeAspect="1"/>
          </p:cNvPicPr>
          <p:nvPr/>
        </p:nvPicPr>
        <p:blipFill>
          <a:blip r:embed="rId5"/>
          <a:stretch>
            <a:fillRect/>
          </a:stretch>
        </p:blipFill>
        <p:spPr>
          <a:xfrm flipH="1">
            <a:off x="691006" y="477228"/>
            <a:ext cx="2293494" cy="2606755"/>
          </a:xfrm>
          <a:prstGeom prst="rect">
            <a:avLst/>
          </a:prstGeom>
        </p:spPr>
      </p:pic>
      <p:pic>
        <p:nvPicPr>
          <p:cNvPr id="20" name="Picture 19"/>
          <p:cNvPicPr>
            <a:picLocks noChangeAspect="1"/>
          </p:cNvPicPr>
          <p:nvPr/>
        </p:nvPicPr>
        <p:blipFill>
          <a:blip r:embed="rId5"/>
          <a:stretch>
            <a:fillRect/>
          </a:stretch>
        </p:blipFill>
        <p:spPr>
          <a:xfrm>
            <a:off x="1385180" y="1620668"/>
            <a:ext cx="1190927" cy="1238779"/>
          </a:xfrm>
          <a:prstGeom prst="rect">
            <a:avLst/>
          </a:prstGeom>
        </p:spPr>
      </p:pic>
      <p:sp>
        <p:nvSpPr>
          <p:cNvPr id="13" name="TextBox 12">
            <a:extLst>
              <a:ext uri="{FF2B5EF4-FFF2-40B4-BE49-F238E27FC236}">
                <a16:creationId xmlns="" xmlns:a16="http://schemas.microsoft.com/office/drawing/2014/main" id="{9452C59E-23FA-45A6-8C49-C298DB4C3A7C}"/>
              </a:ext>
            </a:extLst>
          </p:cNvPr>
          <p:cNvSpPr txBox="1"/>
          <p:nvPr/>
        </p:nvSpPr>
        <p:spPr>
          <a:xfrm>
            <a:off x="3245595" y="625226"/>
            <a:ext cx="6429902" cy="707886"/>
          </a:xfrm>
          <a:prstGeom prst="rect">
            <a:avLst/>
          </a:prstGeom>
          <a:noFill/>
        </p:spPr>
        <p:txBody>
          <a:bodyPr wrap="none" rtlCol="0">
            <a:spAutoFit/>
          </a:bodyPr>
          <a:lstStyle/>
          <a:p>
            <a:r>
              <a:rPr lang="vi-VN" sz="4000" dirty="0" smtClean="0">
                <a:solidFill>
                  <a:srgbClr val="0000FF"/>
                </a:solidFill>
                <a:latin typeface="UTM ViceroyJF" panose="02040603050506020204" pitchFamily="18" charset="0"/>
              </a:rPr>
              <a:t>Trường </a:t>
            </a:r>
            <a:r>
              <a:rPr lang="en-US" sz="4000" dirty="0" smtClean="0">
                <a:solidFill>
                  <a:srgbClr val="0000FF"/>
                </a:solidFill>
                <a:latin typeface="UTM ViceroyJF" panose="02040603050506020204" pitchFamily="18" charset="0"/>
              </a:rPr>
              <a:t>T</a:t>
            </a:r>
            <a:r>
              <a:rPr lang="vi-VN" sz="4000" dirty="0" smtClean="0">
                <a:solidFill>
                  <a:srgbClr val="0000FF"/>
                </a:solidFill>
                <a:latin typeface="UTM ViceroyJF" panose="02040603050506020204" pitchFamily="18" charset="0"/>
              </a:rPr>
              <a:t>iểu học </a:t>
            </a:r>
            <a:r>
              <a:rPr lang="en-US" sz="4000" dirty="0" err="1" smtClean="0">
                <a:solidFill>
                  <a:srgbClr val="0000FF"/>
                </a:solidFill>
                <a:latin typeface="UTM ViceroyJF" panose="02040603050506020204" pitchFamily="18" charset="0"/>
              </a:rPr>
              <a:t>Tiền</a:t>
            </a:r>
            <a:r>
              <a:rPr lang="en-US" sz="4000" dirty="0" smtClean="0">
                <a:solidFill>
                  <a:srgbClr val="0000FF"/>
                </a:solidFill>
                <a:latin typeface="UTM ViceroyJF" panose="02040603050506020204" pitchFamily="18" charset="0"/>
              </a:rPr>
              <a:t> </a:t>
            </a:r>
            <a:r>
              <a:rPr lang="en-US" sz="4000" dirty="0" err="1" smtClean="0">
                <a:solidFill>
                  <a:srgbClr val="0000FF"/>
                </a:solidFill>
                <a:latin typeface="UTM ViceroyJF" panose="02040603050506020204" pitchFamily="18" charset="0"/>
              </a:rPr>
              <a:t>Phong</a:t>
            </a:r>
            <a:endParaRPr lang="en-US" sz="4000" dirty="0">
              <a:solidFill>
                <a:srgbClr val="0000FF"/>
              </a:solidFill>
              <a:latin typeface="UTM ViceroyJF" panose="02040603050506020204" pitchFamily="18" charset="0"/>
            </a:endParaRPr>
          </a:p>
        </p:txBody>
      </p:sp>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2450" b="95400" l="0" r="100000">
                        <a14:foregroundMark x1="800" y1="83950" x2="99300" y2="89750"/>
                        <a14:foregroundMark x1="1550" y1="94300" x2="88250" y2="89600"/>
                        <a14:foregroundMark x1="800" y1="80150" x2="7500" y2="93550"/>
                        <a14:foregroundMark x1="7850" y1="90850" x2="18150" y2="90650"/>
                        <a14:foregroundMark x1="1550" y1="85600" x2="1550" y2="93750"/>
                        <a14:foregroundMark x1="2350" y1="93750" x2="99100" y2="93950"/>
                        <a14:foregroundMark x1="95500" y1="78850" x2="97950" y2="88150"/>
                        <a14:foregroundMark x1="1550" y1="94300" x2="41550" y2="95400"/>
                        <a14:foregroundMark x1="32450" y1="88300" x2="37400" y2="90650"/>
                        <a14:foregroundMark x1="5950" y1="81250" x2="8050" y2="85750"/>
                        <a14:foregroundMark x1="7850" y1="78700" x2="11650" y2="84150"/>
                        <a14:foregroundMark x1="15300" y1="80300" x2="15500" y2="83950"/>
                        <a14:foregroundMark x1="18150" y1="82150" x2="18700" y2="85200"/>
                        <a14:foregroundMark x1="20800" y1="75400" x2="24450" y2="85600"/>
                        <a14:foregroundMark x1="33200" y1="82300" x2="33200" y2="85950"/>
                        <a14:foregroundMark x1="33950" y1="83600" x2="35850" y2="87050"/>
                        <a14:foregroundMark x1="34350" y1="75950" x2="41550" y2="84700"/>
                        <a14:foregroundMark x1="44050" y1="81750" x2="47100" y2="86850"/>
                        <a14:foregroundMark x1="45950" y1="79250" x2="50700" y2="86500"/>
                        <a14:foregroundMark x1="48450" y1="78500" x2="50150" y2="85050"/>
                        <a14:foregroundMark x1="54150" y1="81750" x2="54500" y2="86850"/>
                        <a14:foregroundMark x1="58150" y1="84300" x2="61550" y2="87750"/>
                        <a14:foregroundMark x1="59500" y1="76500" x2="63650" y2="86650"/>
                        <a14:foregroundMark x1="68800" y1="83200" x2="72050" y2="88850"/>
                        <a14:foregroundMark x1="71650" y1="84500" x2="71100" y2="86650"/>
                        <a14:foregroundMark x1="70150" y1="76700" x2="76450" y2="85750"/>
                        <a14:foregroundMark x1="79650" y1="82850" x2="81750" y2="88500"/>
                        <a14:foregroundMark x1="81550" y1="80150" x2="86150" y2="90300"/>
                        <a14:foregroundMark x1="83500" y1="79050" x2="84800" y2="88650"/>
                        <a14:foregroundMark x1="88600" y1="81950" x2="88600" y2="87750"/>
                        <a14:foregroundMark x1="91850" y1="84150" x2="92600" y2="87600"/>
                        <a14:foregroundMark x1="94150" y1="76250" x2="95300" y2="79900"/>
                        <a14:foregroundMark x1="69200" y1="76250" x2="70500" y2="78100"/>
                        <a14:foregroundMark x1="10150" y1="77750" x2="10700" y2="80650"/>
                      </a14:backgroundRemoval>
                    </a14:imgEffect>
                  </a14:imgLayer>
                </a14:imgProps>
              </a:ext>
              <a:ext uri="{28A0092B-C50C-407E-A947-70E740481C1C}">
                <a14:useLocalDpi xmlns:a14="http://schemas.microsoft.com/office/drawing/2010/main" val="0"/>
              </a:ext>
            </a:extLst>
          </a:blip>
          <a:srcRect l="2143" t="71605" b="4687"/>
          <a:stretch/>
        </p:blipFill>
        <p:spPr>
          <a:xfrm>
            <a:off x="-25759" y="5546296"/>
            <a:ext cx="5818733" cy="1338168"/>
          </a:xfrm>
          <a:prstGeom prst="rect">
            <a:avLst/>
          </a:prstGeom>
        </p:spPr>
      </p:pic>
      <p:pic>
        <p:nvPicPr>
          <p:cNvPr id="21"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2450" b="95400" l="0" r="100000">
                        <a14:foregroundMark x1="800" y1="83950" x2="99300" y2="89750"/>
                        <a14:foregroundMark x1="1550" y1="94300" x2="88250" y2="89600"/>
                        <a14:foregroundMark x1="800" y1="80150" x2="7500" y2="93550"/>
                        <a14:foregroundMark x1="7850" y1="90850" x2="18150" y2="90650"/>
                        <a14:foregroundMark x1="1550" y1="85600" x2="1550" y2="93750"/>
                        <a14:foregroundMark x1="2350" y1="93750" x2="99100" y2="93950"/>
                        <a14:foregroundMark x1="95500" y1="78850" x2="97950" y2="88150"/>
                        <a14:foregroundMark x1="1550" y1="94300" x2="41550" y2="95400"/>
                        <a14:foregroundMark x1="32450" y1="88300" x2="37400" y2="90650"/>
                        <a14:foregroundMark x1="5950" y1="81250" x2="8050" y2="85750"/>
                        <a14:foregroundMark x1="7850" y1="78700" x2="11650" y2="84150"/>
                        <a14:foregroundMark x1="15300" y1="80300" x2="15500" y2="83950"/>
                        <a14:foregroundMark x1="18150" y1="82150" x2="18700" y2="85200"/>
                        <a14:foregroundMark x1="20800" y1="75400" x2="24450" y2="85600"/>
                        <a14:foregroundMark x1="33200" y1="82300" x2="33200" y2="85950"/>
                        <a14:foregroundMark x1="33950" y1="83600" x2="35850" y2="87050"/>
                        <a14:foregroundMark x1="34350" y1="75950" x2="41550" y2="84700"/>
                        <a14:foregroundMark x1="44050" y1="81750" x2="47100" y2="86850"/>
                        <a14:foregroundMark x1="45950" y1="79250" x2="50700" y2="86500"/>
                        <a14:foregroundMark x1="48450" y1="78500" x2="50150" y2="85050"/>
                        <a14:foregroundMark x1="54150" y1="81750" x2="54500" y2="86850"/>
                        <a14:foregroundMark x1="58150" y1="84300" x2="61550" y2="87750"/>
                        <a14:foregroundMark x1="59500" y1="76500" x2="63650" y2="86650"/>
                        <a14:foregroundMark x1="68800" y1="83200" x2="72050" y2="88850"/>
                        <a14:foregroundMark x1="71650" y1="84500" x2="71100" y2="86650"/>
                        <a14:foregroundMark x1="70150" y1="76700" x2="76450" y2="85750"/>
                        <a14:foregroundMark x1="79650" y1="82850" x2="81750" y2="88500"/>
                        <a14:foregroundMark x1="81550" y1="80150" x2="86150" y2="90300"/>
                        <a14:foregroundMark x1="83500" y1="79050" x2="84800" y2="88650"/>
                        <a14:foregroundMark x1="88600" y1="81950" x2="88600" y2="87750"/>
                        <a14:foregroundMark x1="91850" y1="84150" x2="92600" y2="87600"/>
                        <a14:foregroundMark x1="94150" y1="76250" x2="95300" y2="79900"/>
                        <a14:foregroundMark x1="69200" y1="76250" x2="70500" y2="78100"/>
                        <a14:foregroundMark x1="10150" y1="77750" x2="10700" y2="80650"/>
                        <a14:foregroundMark x1="15550" y1="87350" x2="15350" y2="79200"/>
                        <a14:foregroundMark x1="18650" y1="89050" x2="18200" y2="80850"/>
                        <a14:foregroundMark x1="72000" y1="79450" x2="67650" y2="75250"/>
                      </a14:backgroundRemoval>
                    </a14:imgEffect>
                  </a14:imgLayer>
                </a14:imgProps>
              </a:ext>
              <a:ext uri="{28A0092B-C50C-407E-A947-70E740481C1C}">
                <a14:useLocalDpi xmlns:a14="http://schemas.microsoft.com/office/drawing/2010/main" val="0"/>
              </a:ext>
            </a:extLst>
          </a:blip>
          <a:srcRect l="2143" t="71605" b="4687"/>
          <a:stretch/>
        </p:blipFill>
        <p:spPr>
          <a:xfrm>
            <a:off x="5733372" y="5543705"/>
            <a:ext cx="5818733" cy="1305008"/>
          </a:xfrm>
          <a:prstGeom prst="rect">
            <a:avLst/>
          </a:prstGeom>
        </p:spPr>
      </p:pic>
      <p:pic>
        <p:nvPicPr>
          <p:cNvPr id="22" name="Picture 2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2450" b="95400" l="0" r="100000">
                        <a14:foregroundMark x1="800" y1="83950" x2="99300" y2="89750"/>
                        <a14:foregroundMark x1="1550" y1="94300" x2="88250" y2="89600"/>
                        <a14:foregroundMark x1="800" y1="80150" x2="7500" y2="93550"/>
                        <a14:foregroundMark x1="7850" y1="90850" x2="18150" y2="90650"/>
                        <a14:foregroundMark x1="1550" y1="85600" x2="1550" y2="93750"/>
                        <a14:foregroundMark x1="2350" y1="93750" x2="99100" y2="93950"/>
                        <a14:foregroundMark x1="95500" y1="78850" x2="97950" y2="88150"/>
                        <a14:foregroundMark x1="1550" y1="94300" x2="41550" y2="95400"/>
                        <a14:foregroundMark x1="32450" y1="88300" x2="37400" y2="90650"/>
                        <a14:foregroundMark x1="5950" y1="81250" x2="8050" y2="85750"/>
                        <a14:foregroundMark x1="7850" y1="78700" x2="11650" y2="84150"/>
                        <a14:foregroundMark x1="15300" y1="80300" x2="15500" y2="83950"/>
                        <a14:foregroundMark x1="18150" y1="82150" x2="18700" y2="85200"/>
                        <a14:foregroundMark x1="20800" y1="75400" x2="24450" y2="85600"/>
                        <a14:foregroundMark x1="33200" y1="82300" x2="33200" y2="85950"/>
                        <a14:foregroundMark x1="33950" y1="83600" x2="35850" y2="87050"/>
                        <a14:foregroundMark x1="34350" y1="75950" x2="41550" y2="84700"/>
                        <a14:foregroundMark x1="44050" y1="81750" x2="47100" y2="86850"/>
                        <a14:foregroundMark x1="45950" y1="79250" x2="50700" y2="86500"/>
                        <a14:foregroundMark x1="48450" y1="78500" x2="50150" y2="85050"/>
                        <a14:foregroundMark x1="54150" y1="81750" x2="54500" y2="86850"/>
                        <a14:foregroundMark x1="58150" y1="84300" x2="61550" y2="87750"/>
                        <a14:foregroundMark x1="59500" y1="76500" x2="63650" y2="86650"/>
                        <a14:foregroundMark x1="68800" y1="83200" x2="72050" y2="88850"/>
                        <a14:foregroundMark x1="71650" y1="84500" x2="71100" y2="86650"/>
                        <a14:foregroundMark x1="70150" y1="76700" x2="76450" y2="85750"/>
                        <a14:foregroundMark x1="79650" y1="82850" x2="81750" y2="88500"/>
                        <a14:foregroundMark x1="81550" y1="80150" x2="86150" y2="90300"/>
                        <a14:foregroundMark x1="83500" y1="79050" x2="84800" y2="88650"/>
                        <a14:foregroundMark x1="88600" y1="81950" x2="88600" y2="87750"/>
                        <a14:foregroundMark x1="91850" y1="84150" x2="92600" y2="87600"/>
                        <a14:foregroundMark x1="94150" y1="76250" x2="95300" y2="79900"/>
                        <a14:foregroundMark x1="69200" y1="76250" x2="70500" y2="78100"/>
                        <a14:foregroundMark x1="10150" y1="77750" x2="10700" y2="80650"/>
                      </a14:backgroundRemoval>
                    </a14:imgEffect>
                  </a14:imgLayer>
                </a14:imgProps>
              </a:ext>
              <a:ext uri="{28A0092B-C50C-407E-A947-70E740481C1C}">
                <a14:useLocalDpi xmlns:a14="http://schemas.microsoft.com/office/drawing/2010/main" val="0"/>
              </a:ext>
            </a:extLst>
          </a:blip>
          <a:srcRect l="77991" t="71605" r="40" b="4687"/>
          <a:stretch/>
        </p:blipFill>
        <p:spPr>
          <a:xfrm>
            <a:off x="11526346" y="5547415"/>
            <a:ext cx="1306286" cy="1352480"/>
          </a:xfrm>
          <a:prstGeom prst="rect">
            <a:avLst/>
          </a:prstGeom>
        </p:spPr>
      </p:pic>
    </p:spTree>
    <p:extLst>
      <p:ext uri="{BB962C8B-B14F-4D97-AF65-F5344CB8AC3E}">
        <p14:creationId xmlns:p14="http://schemas.microsoft.com/office/powerpoint/2010/main" val="11032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0" presetClass="entr" presetSubtype="0" decel="10000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3"/>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par>
                          <p:cTn id="17" fill="hold">
                            <p:stCondLst>
                              <p:cond delay="2000"/>
                            </p:stCondLst>
                            <p:childTnLst>
                              <p:par>
                                <p:cTn id="18" presetID="50" presetClass="entr" presetSubtype="0" decel="10000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3"/>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par>
                          <p:cTn id="23" fill="hold">
                            <p:stCondLst>
                              <p:cond delay="3000"/>
                            </p:stCondLst>
                            <p:childTnLst>
                              <p:par>
                                <p:cTn id="24" presetID="50" presetClass="entr" presetSubtype="0" decel="10000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strVal val="#ppt_w+.3"/>
                                          </p:val>
                                        </p:tav>
                                        <p:tav tm="100000">
                                          <p:val>
                                            <p:strVal val="#ppt_w"/>
                                          </p:val>
                                        </p:tav>
                                      </p:tavLst>
                                    </p:anim>
                                    <p:anim calcmode="lin" valueType="num">
                                      <p:cBhvr>
                                        <p:cTn id="27" dur="1000" fill="hold"/>
                                        <p:tgtEl>
                                          <p:spTgt spid="15"/>
                                        </p:tgtEl>
                                        <p:attrNameLst>
                                          <p:attrName>ppt_h</p:attrName>
                                        </p:attrNameLst>
                                      </p:cBhvr>
                                      <p:tavLst>
                                        <p:tav tm="0">
                                          <p:val>
                                            <p:strVal val="#ppt_h"/>
                                          </p:val>
                                        </p:tav>
                                        <p:tav tm="100000">
                                          <p:val>
                                            <p:strVal val="#ppt_h"/>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309"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94787" y="6334780"/>
            <a:ext cx="800535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tiết</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mục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văn</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nghệ</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đặc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sắc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chào</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mừng</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20-11</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417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3727" y="0"/>
            <a:ext cx="5166815" cy="688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96039" y="6358876"/>
            <a:ext cx="457450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Nha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vê</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Khối</a:t>
            </a:r>
            <a:r>
              <a:rPr lang="en-US" sz="2800" dirty="0" smtClean="0">
                <a:solidFill>
                  <a:srgbClr val="FF0000"/>
                </a:solidFill>
                <a:latin typeface="Times New Roman" panose="02020603050405020304" pitchFamily="18" charset="0"/>
                <a:cs typeface="Times New Roman" panose="02020603050405020304" pitchFamily="18" charset="0"/>
              </a:rPr>
              <a:t> 1</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513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4" y="0"/>
            <a:ext cx="122875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96038" y="6358876"/>
            <a:ext cx="457450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Nha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vê</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Khối</a:t>
            </a:r>
            <a:r>
              <a:rPr lang="en-US" sz="2800" dirty="0" smtClean="0">
                <a:solidFill>
                  <a:srgbClr val="FF0000"/>
                </a:solidFill>
                <a:latin typeface="Times New Roman" panose="02020603050405020304" pitchFamily="18" charset="0"/>
                <a:cs typeface="Times New Roman" panose="02020603050405020304" pitchFamily="18" charset="0"/>
              </a:rPr>
              <a:t> 2</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041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TextBox 2"/>
          <p:cNvSpPr txBox="1"/>
          <p:nvPr/>
        </p:nvSpPr>
        <p:spPr>
          <a:xfrm>
            <a:off x="2972707" y="6358876"/>
            <a:ext cx="457450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Nha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vê</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Khối</a:t>
            </a:r>
            <a:r>
              <a:rPr lang="en-US" sz="2800" dirty="0" smtClean="0">
                <a:solidFill>
                  <a:srgbClr val="FF0000"/>
                </a:solidFill>
                <a:latin typeface="Times New Roman" panose="02020603050405020304" pitchFamily="18" charset="0"/>
                <a:cs typeface="Times New Roman" panose="02020603050405020304" pitchFamily="18" charset="0"/>
              </a:rPr>
              <a:t> 3</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1027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96039" y="6358876"/>
            <a:ext cx="457450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Nha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vê</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Khối</a:t>
            </a:r>
            <a:r>
              <a:rPr lang="en-US" sz="2800" dirty="0" smtClean="0">
                <a:solidFill>
                  <a:srgbClr val="FF0000"/>
                </a:solidFill>
                <a:latin typeface="Times New Roman" panose="02020603050405020304" pitchFamily="18" charset="0"/>
                <a:cs typeface="Times New Roman" panose="02020603050405020304" pitchFamily="18" charset="0"/>
              </a:rPr>
              <a:t> 4</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294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65782" y="6596390"/>
            <a:ext cx="457450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Nha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vê</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Khối</a:t>
            </a:r>
            <a:r>
              <a:rPr lang="en-US" sz="2800" dirty="0" smtClean="0">
                <a:solidFill>
                  <a:srgbClr val="FF0000"/>
                </a:solidFill>
                <a:latin typeface="Times New Roman" panose="02020603050405020304" pitchFamily="18" charset="0"/>
                <a:cs typeface="Times New Roman" panose="02020603050405020304" pitchFamily="18" charset="0"/>
              </a:rPr>
              <a:t> 5</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362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84" y="260605"/>
            <a:ext cx="10515600" cy="1325563"/>
          </a:xfrm>
        </p:spPr>
        <p:txBody>
          <a:bodyPr/>
          <a:lstStyle/>
          <a:p>
            <a:endParaRPr lang="en-US"/>
          </a:p>
        </p:txBody>
      </p:sp>
      <p:pic>
        <p:nvPicPr>
          <p:cNvPr id="2050" name="Picture 2" descr="https://b-f9-zpc.zdn.vn/7273939467411157564/434c01fd0e4dd6138f5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5139" y="3190163"/>
            <a:ext cx="4751090" cy="35633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f60-zpg-r.zdn.vn/665027508019868596/99049c51ca2612784b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71260">
            <a:off x="6474686" y="158182"/>
            <a:ext cx="4735212" cy="35476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f57-zpg-r.zdn.vn/5631722347332068218/6d742c4d7a3aa264fb2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85162">
            <a:off x="879141" y="301224"/>
            <a:ext cx="4735212" cy="35476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7309" y="4259853"/>
            <a:ext cx="3237412"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dirty="0" err="1" smtClean="0">
                <a:solidFill>
                  <a:schemeClr val="tx1"/>
                </a:solidFill>
                <a:latin typeface="Times New Roman" panose="02020603050405020304" pitchFamily="18" charset="0"/>
                <a:cs typeface="Times New Roman" panose="02020603050405020304" pitchFamily="18" charset="0"/>
              </a:rPr>
              <a:t>Hình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ảnh</a:t>
            </a:r>
            <a:r>
              <a:rPr lang="en-US" sz="2400" dirty="0" smtClean="0">
                <a:solidFill>
                  <a:schemeClr val="tx1"/>
                </a:solidFill>
                <a:latin typeface="Times New Roman" panose="02020603050405020304" pitchFamily="18" charset="0"/>
                <a:cs typeface="Times New Roman" panose="02020603050405020304" pitchFamily="18" charset="0"/>
              </a:rPr>
              <a:t> NT </a:t>
            </a:r>
            <a:r>
              <a:rPr lang="en-US" sz="2400" dirty="0" err="1" smtClean="0">
                <a:solidFill>
                  <a:schemeClr val="tx1"/>
                </a:solidFill>
                <a:latin typeface="Times New Roman" panose="02020603050405020304" pitchFamily="18" charset="0"/>
                <a:cs typeface="Times New Roman" panose="02020603050405020304" pitchFamily="18" charset="0"/>
              </a:rPr>
              <a:t>chúc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mừng</a:t>
            </a:r>
            <a:r>
              <a:rPr lang="en-US" sz="2400" dirty="0" smtClean="0">
                <a:solidFill>
                  <a:schemeClr val="tx1"/>
                </a:solidFill>
                <a:latin typeface="Times New Roman" panose="02020603050405020304" pitchFamily="18" charset="0"/>
                <a:cs typeface="Times New Roman" panose="02020603050405020304" pitchFamily="18" charset="0"/>
              </a:rPr>
              <a:t> 2 </a:t>
            </a:r>
            <a:r>
              <a:rPr lang="en-US" sz="2400" dirty="0" err="1" smtClean="0">
                <a:solidFill>
                  <a:schemeClr val="tx1"/>
                </a:solidFill>
                <a:latin typeface="Times New Roman" panose="02020603050405020304" pitchFamily="18" charset="0"/>
                <a:cs typeface="Times New Roman" panose="02020603050405020304" pitchFamily="18" charset="0"/>
              </a:rPr>
              <a:t>đơn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vị</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bộ</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đội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kết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nghĩa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nghe</a:t>
            </a:r>
            <a:r>
              <a:rPr lang="en-US" sz="2400" dirty="0" smtClean="0">
                <a:solidFill>
                  <a:schemeClr val="tx1"/>
                </a:solidFill>
                <a:latin typeface="Times New Roman" panose="02020603050405020304" pitchFamily="18" charset="0"/>
                <a:cs typeface="Times New Roman" panose="02020603050405020304" pitchFamily="18" charset="0"/>
              </a:rPr>
              <a:t> </a:t>
            </a:r>
            <a:r>
              <a:rPr lang="de-DE" sz="2400" dirty="0" smtClean="0">
                <a:solidFill>
                  <a:schemeClr val="tx1"/>
                </a:solidFill>
                <a:latin typeface="Times New Roman" panose="02020603050405020304" pitchFamily="18" charset="0"/>
                <a:cs typeface="Times New Roman" panose="02020603050405020304" pitchFamily="18" charset="0"/>
              </a:rPr>
              <a:t>nói </a:t>
            </a:r>
            <a:r>
              <a:rPr lang="de-DE" sz="2400" dirty="0">
                <a:solidFill>
                  <a:schemeClr val="tx1"/>
                </a:solidFill>
                <a:latin typeface="Times New Roman" panose="02020603050405020304" pitchFamily="18" charset="0"/>
                <a:cs typeface="Times New Roman" panose="02020603050405020304" pitchFamily="18" charset="0"/>
              </a:rPr>
              <a:t>chuyện về truyền thống ngày thành lập quân đội NDVN</a:t>
            </a:r>
            <a:r>
              <a:rPr lang="en-US" sz="2400" dirty="0" smtClean="0">
                <a:solidFill>
                  <a:schemeClr val="tx1"/>
                </a:solidFill>
                <a:latin typeface="Times New Roman" panose="02020603050405020304" pitchFamily="18" charset="0"/>
                <a:cs typeface="Times New Roman" panose="02020603050405020304" pitchFamily="18" charset="0"/>
              </a:rPr>
              <a:t> 22/12</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9021232" y="3818575"/>
            <a:ext cx="2702545" cy="2702545"/>
          </a:xfrm>
          <a:prstGeom prst="rect">
            <a:avLst/>
          </a:prstGeom>
        </p:spPr>
      </p:pic>
    </p:spTree>
    <p:extLst>
      <p:ext uri="{BB962C8B-B14F-4D97-AF65-F5344CB8AC3E}">
        <p14:creationId xmlns:p14="http://schemas.microsoft.com/office/powerpoint/2010/main" val="413518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1000"/>
                                        <p:tgtEl>
                                          <p:spTgt spid="2052"/>
                                        </p:tgtEl>
                                      </p:cBhvr>
                                    </p:animEffect>
                                    <p:anim calcmode="lin" valueType="num">
                                      <p:cBhvr>
                                        <p:cTn id="14" dur="1000" fill="hold"/>
                                        <p:tgtEl>
                                          <p:spTgt spid="2052"/>
                                        </p:tgtEl>
                                        <p:attrNameLst>
                                          <p:attrName>ppt_x</p:attrName>
                                        </p:attrNameLst>
                                      </p:cBhvr>
                                      <p:tavLst>
                                        <p:tav tm="0">
                                          <p:val>
                                            <p:strVal val="#ppt_x"/>
                                          </p:val>
                                        </p:tav>
                                        <p:tav tm="100000">
                                          <p:val>
                                            <p:strVal val="#ppt_x"/>
                                          </p:val>
                                        </p:tav>
                                      </p:tavLst>
                                    </p:anim>
                                    <p:anim calcmode="lin" valueType="num">
                                      <p:cBhvr>
                                        <p:cTn id="15" dur="1000" fill="hold"/>
                                        <p:tgtEl>
                                          <p:spTgt spid="205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806958" y="524757"/>
            <a:ext cx="5450151" cy="5078313"/>
          </a:xfrm>
          <a:prstGeom prst="rect">
            <a:avLst/>
          </a:prstGeom>
        </p:spPr>
        <p:txBody>
          <a:bodyPr wrap="square">
            <a:spAutoFit/>
          </a:bodyPr>
          <a:lstStyle/>
          <a:p>
            <a:pPr algn="just">
              <a:spcAft>
                <a:spcPts val="0"/>
              </a:spcAft>
            </a:pPr>
            <a:r>
              <a:rPr lang="de-DE"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2. Công tác giáo dục đạo đức- rèn kỹ năng sống</a:t>
            </a:r>
            <a:r>
              <a:rPr lang="de-DE" sz="28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a:t>
            </a:r>
          </a:p>
          <a:p>
            <a:pPr algn="just">
              <a:spcAft>
                <a:spcPts val="0"/>
              </a:spcAft>
            </a:pPr>
            <a:endParaRPr lang="de-DE" sz="28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endParaRPr>
          </a:p>
          <a:p>
            <a:pPr algn="just"/>
            <a:r>
              <a:rPr lang="de-DE" sz="2400" dirty="0" smtClean="0">
                <a:latin typeface="Times New Roman" panose="02020603050405020304" pitchFamily="18" charset="0"/>
                <a:cs typeface="Times New Roman" panose="02020603050405020304" pitchFamily="18" charset="0"/>
              </a:rPr>
              <a:t>-</a:t>
            </a:r>
            <a:r>
              <a:rPr lang="de-DE" b="1" i="1" dirty="0"/>
              <a:t> </a:t>
            </a:r>
            <a:r>
              <a:rPr lang="de-DE" sz="2400" b="1" i="1" dirty="0" smtClean="0">
                <a:latin typeface="Times New Roman" panose="02020603050405020304" pitchFamily="18" charset="0"/>
                <a:cs typeface="Times New Roman" panose="02020603050405020304" pitchFamily="18" charset="0"/>
              </a:rPr>
              <a:t>Giáo </a:t>
            </a:r>
            <a:r>
              <a:rPr lang="de-DE" sz="2400" b="1" i="1" dirty="0">
                <a:latin typeface="Times New Roman" panose="02020603050405020304" pitchFamily="18" charset="0"/>
                <a:cs typeface="Times New Roman" panose="02020603050405020304" pitchFamily="18" charset="0"/>
              </a:rPr>
              <a:t>dục nề nếp, kỷ c­</a:t>
            </a:r>
            <a:r>
              <a:rPr lang="vi-VN" sz="2400" b="1" i="1" dirty="0">
                <a:latin typeface="Times New Roman" panose="02020603050405020304" pitchFamily="18" charset="0"/>
                <a:cs typeface="Times New Roman" panose="02020603050405020304" pitchFamily="18" charset="0"/>
              </a:rPr>
              <a:t>ư</a:t>
            </a:r>
            <a:r>
              <a:rPr lang="de-DE" sz="2400" b="1" i="1" dirty="0">
                <a:latin typeface="Times New Roman" panose="02020603050405020304" pitchFamily="18" charset="0"/>
                <a:cs typeface="Times New Roman" panose="02020603050405020304" pitchFamily="18" charset="0"/>
              </a:rPr>
              <a:t>ơng:</a:t>
            </a:r>
            <a:endParaRPr lang="en-US" sz="2400" dirty="0">
              <a:latin typeface="Times New Roman" panose="02020603050405020304" pitchFamily="18" charset="0"/>
              <a:cs typeface="Times New Roman" panose="02020603050405020304" pitchFamily="18" charset="0"/>
            </a:endParaRPr>
          </a:p>
          <a:p>
            <a:pPr algn="just"/>
            <a:r>
              <a:rPr lang="de-DE" sz="2400" dirty="0">
                <a:latin typeface="Times New Roman" panose="02020603050405020304" pitchFamily="18" charset="0"/>
                <a:cs typeface="Times New Roman" panose="02020603050405020304" pitchFamily="18" charset="0"/>
              </a:rPr>
              <a:t>  HS đã thực hiện tốt các nội quy của nhà trường. Các thầy cô đã giúp học trò biết thực hiện đúng gi</a:t>
            </a:r>
            <a:r>
              <a:rPr lang="vi-VN" sz="2400" dirty="0">
                <a:latin typeface="Times New Roman" panose="02020603050405020304" pitchFamily="18" charset="0"/>
                <a:cs typeface="Times New Roman" panose="02020603050405020304" pitchFamily="18" charset="0"/>
              </a:rPr>
              <a:t>ờ</a:t>
            </a:r>
            <a:r>
              <a:rPr lang="de-DE" sz="2400" dirty="0">
                <a:latin typeface="Times New Roman" panose="02020603050405020304" pitchFamily="18" charset="0"/>
                <a:cs typeface="Times New Roman" panose="02020603050405020304" pitchFamily="18" charset="0"/>
              </a:rPr>
              <a:t> giấc, tinh thần, ý thức học tập nghiêm túc, nói lời hay- thân thiện, làm nhiều việc tốt. Cha mẹ học sinh đã phối hợp tốt với nhà trường trong việc thực hiện một số quy định góp phần tạo nên một môi trường nề nếp kỷ cương của nhà trường.</a:t>
            </a:r>
            <a:endPar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https://b-f4-zpc.zdn.vn/6485625589429388871/1c3a59667dd6a588fcc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70417">
            <a:off x="6776607" y="1877974"/>
            <a:ext cx="4235460" cy="31765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f28-zpc.zdn.vn/4630954074266646134/9b17d4e8f858200679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43470">
            <a:off x="6563824" y="1734389"/>
            <a:ext cx="4502526" cy="3373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f25-zpc.zdn.vn/663695723281282500/40fc34811931c16f98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77152">
            <a:off x="6640837" y="1762244"/>
            <a:ext cx="4367857" cy="327247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f23-zpc.zdn.vn/1165297919116013074/06c702b51505cd5b94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10337">
            <a:off x="6631741" y="1865681"/>
            <a:ext cx="4720921" cy="3536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97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wipe(down)">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855563" y="713016"/>
            <a:ext cx="10440162" cy="4893647"/>
          </a:xfrm>
          <a:prstGeom prst="rect">
            <a:avLst/>
          </a:prstGeom>
        </p:spPr>
        <p:txBody>
          <a:bodyPr wrap="square">
            <a:spAutoFit/>
          </a:bodyPr>
          <a:lstStyle/>
          <a:p>
            <a:pPr algn="just">
              <a:spcAft>
                <a:spcPts val="0"/>
              </a:spcAft>
            </a:pPr>
            <a:r>
              <a:rPr lang="de-DE" sz="32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2. Công tác giáo dục đạo đức- rèn kỹ năng sống</a:t>
            </a:r>
            <a:r>
              <a:rPr lang="de-DE" sz="32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a:t>
            </a:r>
          </a:p>
          <a:p>
            <a:pPr algn="just"/>
            <a:r>
              <a:rPr lang="de-DE" sz="2800" dirty="0" smtClean="0">
                <a:latin typeface="Times New Roman" panose="02020603050405020304" pitchFamily="18" charset="0"/>
                <a:cs typeface="Times New Roman" panose="02020603050405020304" pitchFamily="18" charset="0"/>
              </a:rPr>
              <a:t>- </a:t>
            </a:r>
            <a:r>
              <a:rPr lang="de-DE" sz="2800" b="1" i="1" dirty="0" smtClean="0">
                <a:latin typeface="Times New Roman" panose="02020603050405020304" pitchFamily="18" charset="0"/>
                <a:cs typeface="Times New Roman" panose="02020603050405020304" pitchFamily="18" charset="0"/>
              </a:rPr>
              <a:t> Giáo dục kỹ năng sống:</a:t>
            </a:r>
            <a:endParaRPr lang="en-US" sz="2800" dirty="0" smtClean="0">
              <a:latin typeface="Times New Roman" panose="02020603050405020304" pitchFamily="18" charset="0"/>
              <a:cs typeface="Times New Roman" panose="02020603050405020304" pitchFamily="18" charset="0"/>
            </a:endParaRPr>
          </a:p>
          <a:p>
            <a:pPr algn="just"/>
            <a:r>
              <a:rPr lang="de-DE" sz="2800" dirty="0" smtClean="0">
                <a:latin typeface="Times New Roman" panose="02020603050405020304" pitchFamily="18" charset="0"/>
                <a:cs typeface="Times New Roman" panose="02020603050405020304" pitchFamily="18" charset="0"/>
              </a:rPr>
              <a:t>   Các giờ chào cờ đầu tuần, tổ chức Vui Tết trăng rằm, Tìm hiểu ATGT, tham gia hoạt động trải nghiệm tại trang trại Vạn An – Thanh Trì, Vui hội bánh chưng (17/1) học sinh được trải nghiệm gói bánh chưng, giã bánh giày và một số trò chơi dân gian.</a:t>
            </a:r>
          </a:p>
          <a:p>
            <a:pPr algn="just"/>
            <a:r>
              <a:rPr lang="de-DE" sz="2800" dirty="0" smtClean="0">
                <a:latin typeface="Times New Roman" panose="02020603050405020304" pitchFamily="18" charset="0"/>
                <a:cs typeface="Times New Roman" panose="02020603050405020304" pitchFamily="18" charset="0"/>
              </a:rPr>
              <a:t>- Hoạt động đọc sách của HS tại Thư viện xanh thu hút HS tham gia. Các em có khuôn viên khu đọc gần gũi thiên nhiên, qua hoạt động đọc sách đã bồi dưỡng tâm hồn, giáo dục HS yêu thiên nhiên, văn học và giáo dục kĩ năng cho HS qua các trang sách. </a:t>
            </a:r>
            <a:endParaRPr lang="en-US" sz="2800" dirty="0" smtClean="0">
              <a:latin typeface="Times New Roman" panose="02020603050405020304" pitchFamily="18" charset="0"/>
              <a:cs typeface="Times New Roman" panose="02020603050405020304" pitchFamily="18" charset="0"/>
            </a:endParaRPr>
          </a:p>
          <a:p>
            <a:pPr algn="just"/>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783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5122" name="Picture 2" descr="https://b-f17-zpc.zdn.vn/6024842053352304020/68a8f8b2eb02335c6a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89"/>
          <a:stretch/>
        </p:blipFill>
        <p:spPr bwMode="auto">
          <a:xfrm rot="20710063">
            <a:off x="536186" y="638972"/>
            <a:ext cx="4985483" cy="33543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124" name="Picture 4" descr="https://f28-zpc.zdn.vn/3523448601357454662/be159a27899751c908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947"/>
          <a:stretch/>
        </p:blipFill>
        <p:spPr bwMode="auto">
          <a:xfrm rot="1057364">
            <a:off x="6876406" y="699487"/>
            <a:ext cx="4573333" cy="32603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descr="https://f23-zpc.zdn.vn/2910081049404661196/7be1b46baadb72852bc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49"/>
          <a:stretch/>
        </p:blipFill>
        <p:spPr bwMode="auto">
          <a:xfrm>
            <a:off x="3028928" y="3509963"/>
            <a:ext cx="6134144" cy="33040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96597" y="6306703"/>
            <a:ext cx="429540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solidFill>
                  <a:schemeClr val="tx1"/>
                </a:solidFill>
                <a:latin typeface="Times New Roman" panose="02020603050405020304" pitchFamily="18" charset="0"/>
                <a:cs typeface="Times New Roman" panose="02020603050405020304" pitchFamily="18" charset="0"/>
              </a:rPr>
              <a:t>HS </a:t>
            </a:r>
            <a:r>
              <a:rPr lang="en-US" sz="2800" dirty="0" err="1" smtClean="0">
                <a:solidFill>
                  <a:schemeClr val="tx1"/>
                </a:solidFill>
                <a:latin typeface="Times New Roman" panose="02020603050405020304" pitchFamily="18" charset="0"/>
                <a:cs typeface="Times New Roman" panose="02020603050405020304" pitchFamily="18" charset="0"/>
              </a:rPr>
              <a:t>thi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tìm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hiểu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luật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ATGT</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56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59451">
            <a:off x="6123568" y="3962259"/>
            <a:ext cx="3500170" cy="1015801"/>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5"/>
          <p:cNvSpPr/>
          <p:nvPr/>
        </p:nvSpPr>
        <p:spPr>
          <a:xfrm>
            <a:off x="394738" y="412750"/>
            <a:ext cx="11366500" cy="6032500"/>
          </a:xfrm>
          <a:prstGeom prst="snip2DiagRect">
            <a:avLst/>
          </a:prstGeom>
          <a:solidFill>
            <a:schemeClr val="bg1">
              <a:alpha val="6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470;p30">
            <a:extLst>
              <a:ext uri="{FF2B5EF4-FFF2-40B4-BE49-F238E27FC236}">
                <a16:creationId xmlns="" xmlns:a16="http://schemas.microsoft.com/office/drawing/2014/main" id="{D58FCFB3-43EE-4D9D-B0A6-AFAE3DF863F6}"/>
              </a:ext>
            </a:extLst>
          </p:cNvPr>
          <p:cNvSpPr txBox="1">
            <a:spLocks/>
          </p:cNvSpPr>
          <p:nvPr/>
        </p:nvSpPr>
        <p:spPr>
          <a:xfrm>
            <a:off x="3346902" y="248897"/>
            <a:ext cx="4946430" cy="608222"/>
          </a:xfrm>
          <a:prstGeom prst="rect">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smtClean="0">
                <a:ln>
                  <a:noFill/>
                </a:ln>
                <a:solidFill>
                  <a:schemeClr val="accent1">
                    <a:lumMod val="50000"/>
                  </a:schemeClr>
                </a:solidFill>
                <a:effectLst/>
                <a:uLnTx/>
                <a:uFillTx/>
                <a:latin typeface="UTM Avo" panose="02040603050506020204" pitchFamily="18" charset="0"/>
                <a:cs typeface="Arial"/>
                <a:sym typeface="Arial"/>
              </a:rPr>
              <a:t>NỘI</a:t>
            </a:r>
            <a:r>
              <a:rPr kumimoji="0" lang="en-US" sz="2800" b="1" i="0" u="none" strike="noStrike" kern="0" cap="none" spc="0" normalizeH="0" noProof="0" dirty="0" smtClean="0">
                <a:ln>
                  <a:noFill/>
                </a:ln>
                <a:solidFill>
                  <a:schemeClr val="accent1">
                    <a:lumMod val="50000"/>
                  </a:schemeClr>
                </a:solidFill>
                <a:effectLst/>
                <a:uLnTx/>
                <a:uFillTx/>
                <a:latin typeface="UTM Avo" panose="02040603050506020204" pitchFamily="18" charset="0"/>
                <a:cs typeface="Arial"/>
                <a:sym typeface="Arial"/>
              </a:rPr>
              <a:t> DUNG </a:t>
            </a:r>
            <a:r>
              <a:rPr kumimoji="0" lang="en-US" sz="2800" b="1" i="0" u="none" strike="noStrike" kern="0" cap="none" spc="0" normalizeH="0" noProof="0" dirty="0" err="1" smtClean="0">
                <a:ln>
                  <a:noFill/>
                </a:ln>
                <a:solidFill>
                  <a:schemeClr val="accent1">
                    <a:lumMod val="50000"/>
                  </a:schemeClr>
                </a:solidFill>
                <a:effectLst/>
                <a:uLnTx/>
                <a:uFillTx/>
                <a:latin typeface="UTM Avo" panose="02040603050506020204" pitchFamily="18" charset="0"/>
                <a:cs typeface="Arial"/>
                <a:sym typeface="Arial"/>
              </a:rPr>
              <a:t>CUỘC</a:t>
            </a:r>
            <a:r>
              <a:rPr kumimoji="0" lang="en-US" sz="2800" b="1" i="0" u="none" strike="noStrike" kern="0" cap="none" spc="0" normalizeH="0" noProof="0" dirty="0" smtClean="0">
                <a:ln>
                  <a:noFill/>
                </a:ln>
                <a:solidFill>
                  <a:schemeClr val="accent1">
                    <a:lumMod val="50000"/>
                  </a:schemeClr>
                </a:solidFill>
                <a:effectLst/>
                <a:uLnTx/>
                <a:uFillTx/>
                <a:latin typeface="UTM Avo" panose="02040603050506020204" pitchFamily="18" charset="0"/>
                <a:cs typeface="Arial"/>
                <a:sym typeface="Arial"/>
              </a:rPr>
              <a:t> </a:t>
            </a:r>
            <a:r>
              <a:rPr kumimoji="0" lang="en-US" sz="2800" b="1" i="0" u="none" strike="noStrike" kern="0" cap="none" spc="0" normalizeH="0" noProof="0" dirty="0" err="1" smtClean="0">
                <a:ln>
                  <a:noFill/>
                </a:ln>
                <a:solidFill>
                  <a:schemeClr val="accent1">
                    <a:lumMod val="50000"/>
                  </a:schemeClr>
                </a:solidFill>
                <a:effectLst/>
                <a:uLnTx/>
                <a:uFillTx/>
                <a:latin typeface="UTM Avo" panose="02040603050506020204" pitchFamily="18" charset="0"/>
                <a:cs typeface="Arial"/>
                <a:sym typeface="Arial"/>
              </a:rPr>
              <a:t>HỌP</a:t>
            </a:r>
            <a:endParaRPr kumimoji="0" lang="vi-VN" sz="2800" b="1" i="0" u="none" strike="noStrike" kern="0" cap="none" spc="0" normalizeH="0" baseline="0" noProof="0" dirty="0">
              <a:ln>
                <a:noFill/>
              </a:ln>
              <a:solidFill>
                <a:schemeClr val="accent1">
                  <a:lumMod val="50000"/>
                </a:schemeClr>
              </a:solidFill>
              <a:effectLst/>
              <a:uLnTx/>
              <a:uFillTx/>
              <a:cs typeface="Arial"/>
              <a:sym typeface="Arial"/>
            </a:endParaRPr>
          </a:p>
        </p:txBody>
      </p:sp>
      <p:grpSp>
        <p:nvGrpSpPr>
          <p:cNvPr id="31" name="Group 30"/>
          <p:cNvGrpSpPr/>
          <p:nvPr/>
        </p:nvGrpSpPr>
        <p:grpSpPr>
          <a:xfrm>
            <a:off x="738296" y="1176684"/>
            <a:ext cx="8931022" cy="1092365"/>
            <a:chOff x="1037416" y="1221023"/>
            <a:chExt cx="5321316" cy="753804"/>
          </a:xfrm>
          <a:solidFill>
            <a:srgbClr val="C4F1F4"/>
          </a:solidFill>
          <a:effectLst>
            <a:outerShdw blurRad="50800" dist="38100" dir="18900000" sx="101000" sy="101000" algn="bl" rotWithShape="0">
              <a:prstClr val="black">
                <a:alpha val="40000"/>
              </a:prstClr>
            </a:outerShdw>
          </a:effectLst>
        </p:grpSpPr>
        <p:sp>
          <p:nvSpPr>
            <p:cNvPr id="15" name="Rounded Rectangle 14"/>
            <p:cNvSpPr/>
            <p:nvPr/>
          </p:nvSpPr>
          <p:spPr>
            <a:xfrm>
              <a:off x="1037416" y="1298115"/>
              <a:ext cx="5292237" cy="512160"/>
            </a:xfrm>
            <a:prstGeom prst="roundRect">
              <a:avLst/>
            </a:prstGeom>
            <a:grp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6" name="Google Shape;470;p30">
              <a:extLst>
                <a:ext uri="{FF2B5EF4-FFF2-40B4-BE49-F238E27FC236}">
                  <a16:creationId xmlns="" xmlns:a16="http://schemas.microsoft.com/office/drawing/2014/main" id="{D58FCFB3-43EE-4D9D-B0A6-AFAE3DF863F6}"/>
                </a:ext>
              </a:extLst>
            </p:cNvPr>
            <p:cNvSpPr txBox="1">
              <a:spLocks/>
            </p:cNvSpPr>
            <p:nvPr/>
          </p:nvSpPr>
          <p:spPr>
            <a:xfrm>
              <a:off x="1140328" y="1221023"/>
              <a:ext cx="5218404" cy="753804"/>
            </a:xfrm>
            <a:prstGeom prst="rect">
              <a:avLst/>
            </a:prstGeom>
            <a:noFill/>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200000"/>
                </a:lnSpc>
                <a:spcBef>
                  <a:spcPts val="0"/>
                </a:spcBef>
                <a:spcAft>
                  <a:spcPts val="0"/>
                </a:spcAft>
                <a:buClr>
                  <a:srgbClr val="000000"/>
                </a:buClr>
                <a:buSzTx/>
                <a:buFont typeface="Arial"/>
                <a:buNone/>
                <a:tabLst/>
                <a:defRPr/>
              </a:pPr>
              <a:r>
                <a:rPr lang="en-US" sz="2800" b="1" kern="0" dirty="0" smtClean="0">
                  <a:solidFill>
                    <a:srgbClr val="002060"/>
                  </a:solidFill>
                  <a:latin typeface="Times New Roman" panose="02020603050405020304" pitchFamily="18" charset="0"/>
                  <a:cs typeface="Times New Roman" panose="02020603050405020304" pitchFamily="18" charset="0"/>
                </a:rPr>
                <a:t>1. </a:t>
              </a:r>
              <a:r>
                <a:rPr lang="en-US" sz="2800" b="1" kern="0" dirty="0" err="1" smtClean="0">
                  <a:solidFill>
                    <a:srgbClr val="002060"/>
                  </a:solidFill>
                  <a:latin typeface="Times New Roman" panose="02020603050405020304" pitchFamily="18" charset="0"/>
                  <a:cs typeface="Times New Roman" panose="02020603050405020304" pitchFamily="18" charset="0"/>
                </a:rPr>
                <a:t>Những</a:t>
              </a:r>
              <a:r>
                <a:rPr lang="en-US" sz="2800" b="1" kern="0" dirty="0" smtClean="0">
                  <a:solidFill>
                    <a:srgbClr val="002060"/>
                  </a:solidFill>
                  <a:latin typeface="Times New Roman" panose="02020603050405020304" pitchFamily="18" charset="0"/>
                  <a:cs typeface="Times New Roman" panose="02020603050405020304" pitchFamily="18" charset="0"/>
                </a:rPr>
                <a:t> </a:t>
              </a:r>
              <a:r>
                <a:rPr lang="en-US" sz="2800" b="1" kern="0" dirty="0" err="1" smtClean="0">
                  <a:solidFill>
                    <a:srgbClr val="002060"/>
                  </a:solidFill>
                  <a:latin typeface="Times New Roman" panose="02020603050405020304" pitchFamily="18" charset="0"/>
                  <a:cs typeface="Times New Roman" panose="02020603050405020304" pitchFamily="18" charset="0"/>
                </a:rPr>
                <a:t>thành</a:t>
              </a:r>
              <a:r>
                <a:rPr lang="en-US" sz="2800" b="1" kern="0" dirty="0" smtClean="0">
                  <a:solidFill>
                    <a:srgbClr val="002060"/>
                  </a:solidFill>
                  <a:latin typeface="Times New Roman" panose="02020603050405020304" pitchFamily="18" charset="0"/>
                  <a:cs typeface="Times New Roman" panose="02020603050405020304" pitchFamily="18" charset="0"/>
                </a:rPr>
                <a:t> </a:t>
              </a:r>
              <a:r>
                <a:rPr lang="en-US" sz="2800" b="1" kern="0" dirty="0" err="1" smtClean="0">
                  <a:solidFill>
                    <a:srgbClr val="002060"/>
                  </a:solidFill>
                  <a:latin typeface="Times New Roman" panose="02020603050405020304" pitchFamily="18" charset="0"/>
                  <a:cs typeface="Times New Roman" panose="02020603050405020304" pitchFamily="18" charset="0"/>
                </a:rPr>
                <a:t>tích</a:t>
              </a:r>
              <a:r>
                <a:rPr lang="en-US" sz="2800" b="1" kern="0" dirty="0" smtClean="0">
                  <a:solidFill>
                    <a:srgbClr val="002060"/>
                  </a:solidFill>
                  <a:latin typeface="Times New Roman" panose="02020603050405020304" pitchFamily="18" charset="0"/>
                  <a:cs typeface="Times New Roman" panose="02020603050405020304" pitchFamily="18" charset="0"/>
                </a:rPr>
                <a:t> </a:t>
              </a:r>
              <a:r>
                <a:rPr lang="en-US" sz="2800" b="1" kern="0" dirty="0" err="1" smtClean="0">
                  <a:solidFill>
                    <a:srgbClr val="002060"/>
                  </a:solidFill>
                  <a:latin typeface="Times New Roman" panose="02020603050405020304" pitchFamily="18" charset="0"/>
                  <a:cs typeface="Times New Roman" panose="02020603050405020304" pitchFamily="18" charset="0"/>
                </a:rPr>
                <a:t>nhà</a:t>
              </a:r>
              <a:r>
                <a:rPr lang="en-US" sz="2800" b="1" kern="0" dirty="0" smtClean="0">
                  <a:solidFill>
                    <a:srgbClr val="002060"/>
                  </a:solidFill>
                  <a:latin typeface="Times New Roman" panose="02020603050405020304" pitchFamily="18" charset="0"/>
                  <a:cs typeface="Times New Roman" panose="02020603050405020304" pitchFamily="18" charset="0"/>
                </a:rPr>
                <a:t> </a:t>
              </a:r>
              <a:r>
                <a:rPr lang="en-US" sz="2800" b="1" kern="0" dirty="0" err="1" smtClean="0">
                  <a:solidFill>
                    <a:srgbClr val="002060"/>
                  </a:solidFill>
                  <a:latin typeface="Times New Roman" panose="02020603050405020304" pitchFamily="18" charset="0"/>
                  <a:cs typeface="Times New Roman" panose="02020603050405020304" pitchFamily="18" charset="0"/>
                </a:rPr>
                <a:t>trường</a:t>
              </a:r>
              <a:r>
                <a:rPr lang="en-US" sz="2800" b="1" kern="0" dirty="0" smtClean="0">
                  <a:solidFill>
                    <a:srgbClr val="002060"/>
                  </a:solidFill>
                  <a:latin typeface="Times New Roman" panose="02020603050405020304" pitchFamily="18" charset="0"/>
                  <a:cs typeface="Times New Roman" panose="02020603050405020304" pitchFamily="18" charset="0"/>
                </a:rPr>
                <a:t> </a:t>
              </a:r>
              <a:r>
                <a:rPr lang="en-US" sz="2800" b="1" kern="0" dirty="0" err="1" smtClean="0">
                  <a:solidFill>
                    <a:srgbClr val="002060"/>
                  </a:solidFill>
                  <a:latin typeface="Times New Roman" panose="02020603050405020304" pitchFamily="18" charset="0"/>
                  <a:cs typeface="Times New Roman" panose="02020603050405020304" pitchFamily="18" charset="0"/>
                </a:rPr>
                <a:t>đạt</a:t>
              </a:r>
              <a:r>
                <a:rPr lang="en-US" sz="2800" b="1" kern="0" dirty="0" smtClean="0">
                  <a:solidFill>
                    <a:srgbClr val="002060"/>
                  </a:solidFill>
                  <a:latin typeface="Times New Roman" panose="02020603050405020304" pitchFamily="18" charset="0"/>
                  <a:cs typeface="Times New Roman" panose="02020603050405020304" pitchFamily="18" charset="0"/>
                </a:rPr>
                <a:t> </a:t>
              </a:r>
              <a:r>
                <a:rPr lang="en-US" sz="2800" b="1" kern="0" dirty="0" err="1" smtClean="0">
                  <a:solidFill>
                    <a:srgbClr val="002060"/>
                  </a:solidFill>
                  <a:latin typeface="Times New Roman" panose="02020603050405020304" pitchFamily="18" charset="0"/>
                  <a:cs typeface="Times New Roman" panose="02020603050405020304" pitchFamily="18" charset="0"/>
                </a:rPr>
                <a:t>được</a:t>
              </a:r>
              <a:r>
                <a:rPr lang="en-US" sz="2800" b="1" kern="0" dirty="0" smtClean="0">
                  <a:solidFill>
                    <a:srgbClr val="002060"/>
                  </a:solidFill>
                  <a:latin typeface="Times New Roman" panose="02020603050405020304" pitchFamily="18" charset="0"/>
                  <a:cs typeface="Times New Roman" panose="02020603050405020304" pitchFamily="18" charset="0"/>
                </a:rPr>
                <a:t> </a:t>
              </a:r>
              <a:r>
                <a:rPr lang="en-US" sz="2800" b="1" kern="0" dirty="0" err="1" smtClean="0">
                  <a:solidFill>
                    <a:srgbClr val="002060"/>
                  </a:solidFill>
                  <a:latin typeface="Times New Roman" panose="02020603050405020304" pitchFamily="18" charset="0"/>
                  <a:cs typeface="Times New Roman" panose="02020603050405020304" pitchFamily="18" charset="0"/>
                </a:rPr>
                <a:t>trong</a:t>
              </a:r>
              <a:r>
                <a:rPr lang="en-US" sz="2800" b="1" kern="0" dirty="0" smtClean="0">
                  <a:solidFill>
                    <a:srgbClr val="002060"/>
                  </a:solidFill>
                  <a:latin typeface="Times New Roman" panose="02020603050405020304" pitchFamily="18" charset="0"/>
                  <a:cs typeface="Times New Roman" panose="02020603050405020304" pitchFamily="18" charset="0"/>
                </a:rPr>
                <a:t> HK I</a:t>
              </a:r>
              <a:endParaRPr kumimoji="0" lang="en-US" sz="28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0" name="Group 29"/>
          <p:cNvGrpSpPr/>
          <p:nvPr/>
        </p:nvGrpSpPr>
        <p:grpSpPr>
          <a:xfrm>
            <a:off x="1057750" y="2317454"/>
            <a:ext cx="9066887" cy="961642"/>
            <a:chOff x="1004418" y="1863619"/>
            <a:chExt cx="5325235" cy="753804"/>
          </a:xfrm>
          <a:solidFill>
            <a:srgbClr val="43A141"/>
          </a:solidFill>
          <a:effectLst>
            <a:outerShdw blurRad="50800" dist="38100" dir="18900000" sx="101000" sy="101000" algn="bl" rotWithShape="0">
              <a:prstClr val="black">
                <a:alpha val="40000"/>
              </a:prstClr>
            </a:outerShdw>
          </a:effectLst>
        </p:grpSpPr>
        <p:sp>
          <p:nvSpPr>
            <p:cNvPr id="13" name="Rounded Rectangle 12"/>
            <p:cNvSpPr/>
            <p:nvPr/>
          </p:nvSpPr>
          <p:spPr>
            <a:xfrm>
              <a:off x="1004418" y="1911301"/>
              <a:ext cx="5226242" cy="555632"/>
            </a:xfrm>
            <a:prstGeom prst="roundRect">
              <a:avLst/>
            </a:prstGeom>
            <a:solidFill>
              <a:srgbClr val="99FF66"/>
            </a:solidFill>
            <a:ln>
              <a:solidFill>
                <a:srgbClr val="FC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27" name="Google Shape;470;p30">
              <a:extLst>
                <a:ext uri="{FF2B5EF4-FFF2-40B4-BE49-F238E27FC236}">
                  <a16:creationId xmlns="" xmlns:a16="http://schemas.microsoft.com/office/drawing/2014/main" id="{D58FCFB3-43EE-4D9D-B0A6-AFAE3DF863F6}"/>
                </a:ext>
              </a:extLst>
            </p:cNvPr>
            <p:cNvSpPr txBox="1">
              <a:spLocks/>
            </p:cNvSpPr>
            <p:nvPr/>
          </p:nvSpPr>
          <p:spPr>
            <a:xfrm>
              <a:off x="1111249" y="1863619"/>
              <a:ext cx="5218404" cy="753804"/>
            </a:xfrm>
            <a:prstGeom prst="rect">
              <a:avLst/>
            </a:prstGeom>
            <a:noFill/>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200000"/>
                </a:lnSpc>
                <a:spcBef>
                  <a:spcPts val="0"/>
                </a:spcBef>
                <a:spcAft>
                  <a:spcPts val="0"/>
                </a:spcAft>
                <a:buClr>
                  <a:srgbClr val="000000"/>
                </a:buClr>
                <a:buSzTx/>
                <a:buFont typeface="Arial"/>
                <a:buNone/>
                <a:tabLst/>
                <a:defRPr/>
              </a:pPr>
              <a:r>
                <a:rPr lang="en-US" sz="2800" b="1" kern="0" noProof="0" dirty="0" smtClean="0">
                  <a:solidFill>
                    <a:srgbClr val="002060"/>
                  </a:solidFill>
                  <a:latin typeface="Times New Roman" panose="02020603050405020304" pitchFamily="18" charset="0"/>
                  <a:cs typeface="Times New Roman" panose="02020603050405020304" pitchFamily="18" charset="0"/>
                </a:rPr>
                <a:t>2. </a:t>
              </a:r>
              <a:r>
                <a:rPr lang="en-US" sz="2800" b="1" kern="0" noProof="0" dirty="0" err="1" smtClean="0">
                  <a:solidFill>
                    <a:srgbClr val="002060"/>
                  </a:solidFill>
                  <a:latin typeface="Times New Roman" panose="02020603050405020304" pitchFamily="18" charset="0"/>
                  <a:cs typeface="Times New Roman" panose="02020603050405020304" pitchFamily="18" charset="0"/>
                </a:rPr>
                <a:t>Kết</a:t>
              </a:r>
              <a:r>
                <a:rPr lang="en-US" sz="2800" b="1" kern="0" noProof="0" dirty="0" smtClean="0">
                  <a:solidFill>
                    <a:srgbClr val="002060"/>
                  </a:solidFill>
                  <a:latin typeface="Times New Roman" panose="02020603050405020304" pitchFamily="18" charset="0"/>
                  <a:cs typeface="Times New Roman" panose="02020603050405020304" pitchFamily="18" charset="0"/>
                </a:rPr>
                <a:t> </a:t>
              </a:r>
              <a:r>
                <a:rPr lang="en-US" sz="2800" b="1" kern="0" noProof="0" dirty="0" err="1" smtClean="0">
                  <a:solidFill>
                    <a:srgbClr val="002060"/>
                  </a:solidFill>
                  <a:latin typeface="Times New Roman" panose="02020603050405020304" pitchFamily="18" charset="0"/>
                  <a:cs typeface="Times New Roman" panose="02020603050405020304" pitchFamily="18" charset="0"/>
                </a:rPr>
                <a:t>quả</a:t>
              </a:r>
              <a:r>
                <a:rPr lang="en-US" sz="2800" b="1" kern="0" noProof="0" dirty="0" smtClean="0">
                  <a:solidFill>
                    <a:srgbClr val="002060"/>
                  </a:solidFill>
                  <a:latin typeface="Times New Roman" panose="02020603050405020304" pitchFamily="18" charset="0"/>
                  <a:cs typeface="Times New Roman" panose="02020603050405020304" pitchFamily="18" charset="0"/>
                </a:rPr>
                <a:t> </a:t>
              </a:r>
              <a:r>
                <a:rPr lang="en-US" sz="2800" b="1" kern="0" noProof="0" dirty="0" err="1" smtClean="0">
                  <a:solidFill>
                    <a:srgbClr val="002060"/>
                  </a:solidFill>
                  <a:latin typeface="Times New Roman" panose="02020603050405020304" pitchFamily="18" charset="0"/>
                  <a:cs typeface="Times New Roman" panose="02020603050405020304" pitchFamily="18" charset="0"/>
                </a:rPr>
                <a:t>của</a:t>
              </a:r>
              <a:r>
                <a:rPr lang="en-US" sz="2800" b="1" kern="0" noProof="0" dirty="0" smtClean="0">
                  <a:solidFill>
                    <a:srgbClr val="002060"/>
                  </a:solidFill>
                  <a:latin typeface="Times New Roman" panose="02020603050405020304" pitchFamily="18" charset="0"/>
                  <a:cs typeface="Times New Roman" panose="02020603050405020304" pitchFamily="18" charset="0"/>
                </a:rPr>
                <a:t> </a:t>
              </a:r>
              <a:r>
                <a:rPr lang="en-US" sz="2800" b="1" kern="0" noProof="0" dirty="0" err="1" smtClean="0">
                  <a:solidFill>
                    <a:srgbClr val="002060"/>
                  </a:solidFill>
                  <a:latin typeface="Times New Roman" panose="02020603050405020304" pitchFamily="18" charset="0"/>
                  <a:cs typeface="Times New Roman" panose="02020603050405020304" pitchFamily="18" charset="0"/>
                </a:rPr>
                <a:t>lớp</a:t>
              </a:r>
              <a:r>
                <a:rPr lang="en-US" sz="2800" b="1" kern="0" noProof="0" dirty="0" smtClean="0">
                  <a:solidFill>
                    <a:srgbClr val="002060"/>
                  </a:solidFill>
                  <a:latin typeface="Times New Roman" panose="02020603050405020304" pitchFamily="18" charset="0"/>
                  <a:cs typeface="Times New Roman" panose="02020603050405020304" pitchFamily="18" charset="0"/>
                </a:rPr>
                <a:t> </a:t>
              </a:r>
              <a:r>
                <a:rPr lang="en-US" sz="2800" b="1" kern="0" noProof="0" dirty="0" err="1" smtClean="0">
                  <a:solidFill>
                    <a:srgbClr val="002060"/>
                  </a:solidFill>
                  <a:latin typeface="Times New Roman" panose="02020603050405020304" pitchFamily="18" charset="0"/>
                  <a:cs typeface="Times New Roman" panose="02020603050405020304" pitchFamily="18" charset="0"/>
                </a:rPr>
                <a:t>đạt</a:t>
              </a:r>
              <a:r>
                <a:rPr lang="en-US" sz="2800" b="1" kern="0" noProof="0" dirty="0" smtClean="0">
                  <a:solidFill>
                    <a:srgbClr val="002060"/>
                  </a:solidFill>
                  <a:latin typeface="Times New Roman" panose="02020603050405020304" pitchFamily="18" charset="0"/>
                  <a:cs typeface="Times New Roman" panose="02020603050405020304" pitchFamily="18" charset="0"/>
                </a:rPr>
                <a:t> </a:t>
              </a:r>
              <a:r>
                <a:rPr lang="en-US" sz="2800" b="1" kern="0" noProof="0" dirty="0" err="1" smtClean="0">
                  <a:solidFill>
                    <a:srgbClr val="002060"/>
                  </a:solidFill>
                  <a:latin typeface="Times New Roman" panose="02020603050405020304" pitchFamily="18" charset="0"/>
                  <a:cs typeface="Times New Roman" panose="02020603050405020304" pitchFamily="18" charset="0"/>
                </a:rPr>
                <a:t>được</a:t>
              </a:r>
              <a:r>
                <a:rPr lang="en-US" sz="2800" b="1" kern="0" noProof="0" dirty="0" smtClean="0">
                  <a:solidFill>
                    <a:srgbClr val="002060"/>
                  </a:solidFill>
                  <a:latin typeface="Times New Roman" panose="02020603050405020304" pitchFamily="18" charset="0"/>
                  <a:cs typeface="Times New Roman" panose="02020603050405020304" pitchFamily="18" charset="0"/>
                </a:rPr>
                <a:t> </a:t>
              </a:r>
              <a:r>
                <a:rPr lang="en-US" sz="2800" b="1" kern="0" noProof="0" dirty="0" err="1" smtClean="0">
                  <a:solidFill>
                    <a:srgbClr val="002060"/>
                  </a:solidFill>
                  <a:latin typeface="Times New Roman" panose="02020603050405020304" pitchFamily="18" charset="0"/>
                  <a:cs typeface="Times New Roman" panose="02020603050405020304" pitchFamily="18" charset="0"/>
                </a:rPr>
                <a:t>trong</a:t>
              </a:r>
              <a:r>
                <a:rPr lang="en-US" sz="2800" b="1" kern="0" noProof="0" dirty="0" smtClean="0">
                  <a:solidFill>
                    <a:srgbClr val="002060"/>
                  </a:solidFill>
                  <a:latin typeface="Times New Roman" panose="02020603050405020304" pitchFamily="18" charset="0"/>
                  <a:cs typeface="Times New Roman" panose="02020603050405020304" pitchFamily="18" charset="0"/>
                </a:rPr>
                <a:t> HK I</a:t>
              </a:r>
              <a:endParaRPr kumimoji="0" lang="en-US" sz="28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9" name="Group 28"/>
          <p:cNvGrpSpPr/>
          <p:nvPr/>
        </p:nvGrpSpPr>
        <p:grpSpPr>
          <a:xfrm>
            <a:off x="1580760" y="3437450"/>
            <a:ext cx="8905722" cy="729734"/>
            <a:chOff x="1014735" y="2595260"/>
            <a:chExt cx="5542568" cy="1095296"/>
          </a:xfrm>
          <a:solidFill>
            <a:srgbClr val="F65534"/>
          </a:solidFill>
          <a:effectLst>
            <a:outerShdw blurRad="50800" dist="38100" dir="18900000" sx="101000" sy="101000" algn="bl" rotWithShape="0">
              <a:prstClr val="black">
                <a:alpha val="40000"/>
              </a:prstClr>
            </a:outerShdw>
          </a:effectLst>
        </p:grpSpPr>
        <p:sp>
          <p:nvSpPr>
            <p:cNvPr id="28" name="Rounded Rectangle 27"/>
            <p:cNvSpPr/>
            <p:nvPr/>
          </p:nvSpPr>
          <p:spPr>
            <a:xfrm>
              <a:off x="1014735" y="2595260"/>
              <a:ext cx="5542568" cy="1082952"/>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19" name="Google Shape;470;p30">
              <a:extLst>
                <a:ext uri="{FF2B5EF4-FFF2-40B4-BE49-F238E27FC236}">
                  <a16:creationId xmlns="" xmlns:a16="http://schemas.microsoft.com/office/drawing/2014/main" id="{D58FCFB3-43EE-4D9D-B0A6-AFAE3DF863F6}"/>
                </a:ext>
              </a:extLst>
            </p:cNvPr>
            <p:cNvSpPr txBox="1">
              <a:spLocks/>
            </p:cNvSpPr>
            <p:nvPr/>
          </p:nvSpPr>
          <p:spPr>
            <a:xfrm>
              <a:off x="1142531" y="2672372"/>
              <a:ext cx="5364366" cy="10181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2800" b="1" kern="0" dirty="0" smtClean="0">
                  <a:solidFill>
                    <a:srgbClr val="002060"/>
                  </a:solidFill>
                  <a:latin typeface="Times New Roman" panose="02020603050405020304" pitchFamily="18" charset="0"/>
                  <a:cs typeface="Times New Roman" panose="02020603050405020304" pitchFamily="18" charset="0"/>
                </a:rPr>
                <a:t>3. </a:t>
              </a:r>
              <a:r>
                <a:rPr lang="en-US" sz="2800" b="1" kern="0" dirty="0" err="1" smtClean="0">
                  <a:solidFill>
                    <a:srgbClr val="002060"/>
                  </a:solidFill>
                  <a:latin typeface="Times New Roman" panose="02020603050405020304" pitchFamily="18" charset="0"/>
                  <a:cs typeface="Times New Roman" panose="02020603050405020304" pitchFamily="18" charset="0"/>
                </a:rPr>
                <a:t>Phương</a:t>
              </a:r>
              <a:r>
                <a:rPr lang="en-US" sz="2800" b="1" kern="0" dirty="0" smtClean="0">
                  <a:solidFill>
                    <a:srgbClr val="002060"/>
                  </a:solidFill>
                  <a:latin typeface="Times New Roman" panose="02020603050405020304" pitchFamily="18" charset="0"/>
                  <a:cs typeface="Times New Roman" panose="02020603050405020304" pitchFamily="18" charset="0"/>
                </a:rPr>
                <a:t> </a:t>
              </a:r>
              <a:r>
                <a:rPr lang="en-US" sz="2800" b="1" kern="0" dirty="0" err="1" smtClean="0">
                  <a:solidFill>
                    <a:srgbClr val="002060"/>
                  </a:solidFill>
                  <a:latin typeface="Times New Roman" panose="02020603050405020304" pitchFamily="18" charset="0"/>
                  <a:cs typeface="Times New Roman" panose="02020603050405020304" pitchFamily="18" charset="0"/>
                </a:rPr>
                <a:t>hướng</a:t>
              </a:r>
              <a:r>
                <a:rPr lang="en-US" sz="2800" b="1" kern="0" dirty="0" smtClean="0">
                  <a:solidFill>
                    <a:srgbClr val="002060"/>
                  </a:solidFill>
                  <a:latin typeface="Times New Roman" panose="02020603050405020304" pitchFamily="18" charset="0"/>
                  <a:cs typeface="Times New Roman" panose="02020603050405020304" pitchFamily="18" charset="0"/>
                </a:rPr>
                <a:t> HK </a:t>
              </a:r>
              <a:r>
                <a:rPr lang="vi-VN" sz="2800" b="1" kern="0" dirty="0" smtClean="0">
                  <a:solidFill>
                    <a:srgbClr val="002060"/>
                  </a:solidFill>
                  <a:latin typeface="Times New Roman" panose="02020603050405020304" pitchFamily="18" charset="0"/>
                  <a:cs typeface="Times New Roman" panose="02020603050405020304" pitchFamily="18" charset="0"/>
                </a:rPr>
                <a:t>II.</a:t>
              </a:r>
              <a:endParaRPr lang="en-US" sz="2800" b="1" kern="0" dirty="0" smtClean="0">
                <a:solidFill>
                  <a:srgbClr val="002060"/>
                </a:solidFill>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1873618" y="4382551"/>
            <a:ext cx="8989295" cy="1143251"/>
            <a:chOff x="1634703" y="4043288"/>
            <a:chExt cx="9485344" cy="1008831"/>
          </a:xfrm>
          <a:solidFill>
            <a:srgbClr val="F57398"/>
          </a:solidFill>
          <a:effectLst>
            <a:outerShdw blurRad="50800" dist="38100" dir="18900000" sx="101000" sy="101000" algn="bl" rotWithShape="0">
              <a:prstClr val="black">
                <a:alpha val="40000"/>
              </a:prstClr>
            </a:outerShdw>
          </a:effectLst>
        </p:grpSpPr>
        <p:sp>
          <p:nvSpPr>
            <p:cNvPr id="14" name="Rounded Rectangle 13"/>
            <p:cNvSpPr/>
            <p:nvPr/>
          </p:nvSpPr>
          <p:spPr>
            <a:xfrm>
              <a:off x="1634703" y="4156675"/>
              <a:ext cx="9485344" cy="628360"/>
            </a:xfrm>
            <a:prstGeom prst="roundRect">
              <a:avLst/>
            </a:prstGeom>
            <a:solidFill>
              <a:srgbClr val="FF99FF"/>
            </a:solidFill>
            <a:ln>
              <a:solidFill>
                <a:srgbClr val="B6DB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20" name="Google Shape;470;p30">
              <a:extLst>
                <a:ext uri="{FF2B5EF4-FFF2-40B4-BE49-F238E27FC236}">
                  <a16:creationId xmlns="" xmlns:a16="http://schemas.microsoft.com/office/drawing/2014/main" id="{D58FCFB3-43EE-4D9D-B0A6-AFAE3DF863F6}"/>
                </a:ext>
              </a:extLst>
            </p:cNvPr>
            <p:cNvSpPr txBox="1">
              <a:spLocks/>
            </p:cNvSpPr>
            <p:nvPr/>
          </p:nvSpPr>
          <p:spPr>
            <a:xfrm>
              <a:off x="1936115" y="4043288"/>
              <a:ext cx="8882520" cy="1008831"/>
            </a:xfrm>
            <a:prstGeom prst="rect">
              <a:avLst/>
            </a:prstGeom>
            <a:noFill/>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4.</a:t>
              </a:r>
              <a:r>
                <a:rPr kumimoji="0" lang="en-US" sz="28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Hoạt</a:t>
              </a:r>
              <a:r>
                <a:rPr kumimoji="0" lang="en-US" sz="28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động</a:t>
              </a:r>
              <a:r>
                <a:rPr kumimoji="0" lang="en-US" sz="28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của</a:t>
              </a:r>
              <a:r>
                <a:rPr kumimoji="0" lang="en-US" sz="28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hội</a:t>
              </a:r>
              <a:r>
                <a:rPr kumimoji="0" lang="en-US" sz="2800" b="1"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CMHS</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3" name="Group 32"/>
          <p:cNvGrpSpPr/>
          <p:nvPr/>
        </p:nvGrpSpPr>
        <p:grpSpPr>
          <a:xfrm>
            <a:off x="2461363" y="5460216"/>
            <a:ext cx="9027363" cy="728702"/>
            <a:chOff x="2864020" y="5373903"/>
            <a:chExt cx="5560992" cy="737976"/>
          </a:xfrm>
          <a:effectLst>
            <a:outerShdw blurRad="50800" dist="38100" dir="18900000" sx="101000" sy="101000" algn="bl" rotWithShape="0">
              <a:prstClr val="black">
                <a:alpha val="40000"/>
              </a:prstClr>
            </a:outerShdw>
          </a:effectLst>
        </p:grpSpPr>
        <p:sp>
          <p:nvSpPr>
            <p:cNvPr id="25" name="Rounded Rectangle 24"/>
            <p:cNvSpPr/>
            <p:nvPr/>
          </p:nvSpPr>
          <p:spPr>
            <a:xfrm>
              <a:off x="2864020" y="5373903"/>
              <a:ext cx="5475818" cy="677425"/>
            </a:xfrm>
            <a:prstGeom prst="roundRect">
              <a:avLst/>
            </a:prstGeom>
            <a:solidFill>
              <a:srgbClr val="FFFF99"/>
            </a:solidFill>
            <a:ln>
              <a:solidFill>
                <a:srgbClr val="7DA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26" name="Google Shape;470;p30">
              <a:extLst>
                <a:ext uri="{FF2B5EF4-FFF2-40B4-BE49-F238E27FC236}">
                  <a16:creationId xmlns="" xmlns:a16="http://schemas.microsoft.com/office/drawing/2014/main" id="{D58FCFB3-43EE-4D9D-B0A6-AFAE3DF863F6}"/>
                </a:ext>
              </a:extLst>
            </p:cNvPr>
            <p:cNvSpPr txBox="1">
              <a:spLocks/>
            </p:cNvSpPr>
            <p:nvPr/>
          </p:nvSpPr>
          <p:spPr>
            <a:xfrm>
              <a:off x="3023106" y="5471469"/>
              <a:ext cx="5401906" cy="64041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spcBef>
                  <a:spcPts val="0"/>
                </a:spcBef>
                <a:spcAft>
                  <a:spcPts val="0"/>
                </a:spcAft>
                <a:buClr>
                  <a:srgbClr val="000000"/>
                </a:buClr>
                <a:buSzTx/>
                <a:buFont typeface="Arial"/>
                <a:buNone/>
                <a:tabLst/>
                <a:defRPr/>
              </a:pPr>
              <a:r>
                <a:rPr lang="en-US" sz="2800" b="1" kern="0" dirty="0" smtClean="0">
                  <a:solidFill>
                    <a:srgbClr val="002060"/>
                  </a:solidFill>
                  <a:latin typeface="Times New Roman" panose="02020603050405020304" pitchFamily="18" charset="0"/>
                  <a:cs typeface="Times New Roman" panose="02020603050405020304" pitchFamily="18" charset="0"/>
                </a:rPr>
                <a:t>5. Chia </a:t>
              </a:r>
              <a:r>
                <a:rPr lang="en-US" sz="2800" b="1" kern="0" dirty="0" err="1" smtClean="0">
                  <a:solidFill>
                    <a:srgbClr val="002060"/>
                  </a:solidFill>
                  <a:latin typeface="Times New Roman" panose="02020603050405020304" pitchFamily="18" charset="0"/>
                  <a:cs typeface="Times New Roman" panose="02020603050405020304" pitchFamily="18" charset="0"/>
                </a:rPr>
                <a:t>sẻ</a:t>
              </a:r>
              <a:r>
                <a:rPr lang="en-US" sz="2800" b="1" kern="0" dirty="0" smtClean="0">
                  <a:solidFill>
                    <a:srgbClr val="002060"/>
                  </a:solidFill>
                  <a:latin typeface="Times New Roman" panose="02020603050405020304" pitchFamily="18" charset="0"/>
                  <a:cs typeface="Times New Roman" panose="02020603050405020304" pitchFamily="18" charset="0"/>
                </a:rPr>
                <a:t> </a:t>
              </a:r>
              <a:r>
                <a:rPr lang="en-US" sz="2800" b="1" kern="0" dirty="0" err="1" smtClean="0">
                  <a:solidFill>
                    <a:srgbClr val="002060"/>
                  </a:solidFill>
                  <a:latin typeface="Times New Roman" panose="02020603050405020304" pitchFamily="18" charset="0"/>
                  <a:cs typeface="Times New Roman" panose="02020603050405020304" pitchFamily="18" charset="0"/>
                </a:rPr>
                <a:t>của</a:t>
              </a:r>
              <a:r>
                <a:rPr lang="en-US" sz="2800" b="1" kern="0" dirty="0" smtClean="0">
                  <a:solidFill>
                    <a:srgbClr val="002060"/>
                  </a:solidFill>
                  <a:latin typeface="Times New Roman" panose="02020603050405020304" pitchFamily="18" charset="0"/>
                  <a:cs typeface="Times New Roman" panose="02020603050405020304" pitchFamily="18" charset="0"/>
                </a:rPr>
                <a:t> PH</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197682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6" descr="https://f22-zpc.zdn.vn/5284139536662784624/d6fb8c7588c5509b09d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981"/>
            <a:ext cx="12192000" cy="68899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9975" y="6339217"/>
            <a:ext cx="10072049"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solidFill>
                  <a:schemeClr val="tx1"/>
                </a:solidFill>
                <a:latin typeface="Times New Roman" panose="02020603050405020304" pitchFamily="18" charset="0"/>
                <a:cs typeface="Times New Roman" panose="02020603050405020304" pitchFamily="18" charset="0"/>
              </a:rPr>
              <a:t>HS </a:t>
            </a:r>
            <a:r>
              <a:rPr lang="de-DE" sz="2800" dirty="0" smtClean="0">
                <a:latin typeface="Times New Roman" panose="02020603050405020304" pitchFamily="18" charset="0"/>
                <a:cs typeface="Times New Roman" panose="02020603050405020304" pitchFamily="18" charset="0"/>
              </a:rPr>
              <a:t>tham </a:t>
            </a:r>
            <a:r>
              <a:rPr lang="de-DE" sz="2800" dirty="0">
                <a:latin typeface="Times New Roman" panose="02020603050405020304" pitchFamily="18" charset="0"/>
                <a:cs typeface="Times New Roman" panose="02020603050405020304" pitchFamily="18" charset="0"/>
              </a:rPr>
              <a:t>gia hoạt động trải nghiệm tại trang trại Vạn An – Thanh Trì</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836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7172" name="Picture 4" descr="https://f18-zpc.zdn.vn/3179294743344797863/1fc86c6871d8a986f0c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7276"/>
            <a:ext cx="8866032" cy="66495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b-f6-zpc.zdn.vn/8430661455057062289/0b99302f2c9ff4c1ad8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5706" y="277277"/>
            <a:ext cx="8604763" cy="65514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https://b-f1-zpc.zdn.vn/186297774129512410/2e63a21dbead66f33fb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6142" y="281312"/>
            <a:ext cx="8823889" cy="65766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https://f6-zpc.zdn.vn/3203644422756547533/f9a78ec697764f28166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538" y="195188"/>
            <a:ext cx="9031494" cy="67665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18782" y="6305459"/>
            <a:ext cx="412617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chemeClr val="tx1"/>
                </a:solidFill>
                <a:latin typeface="Times New Roman" panose="02020603050405020304" pitchFamily="18" charset="0"/>
                <a:cs typeface="Times New Roman" panose="02020603050405020304" pitchFamily="18" charset="0"/>
              </a:rPr>
              <a:t>Không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Thư</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viện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xanh</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3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down)">
                                      <p:cBhvr>
                                        <p:cTn id="7" dur="500"/>
                                        <p:tgtEl>
                                          <p:spTgt spid="717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randombar(horizontal)">
                                      <p:cBhvr>
                                        <p:cTn id="17" dur="500"/>
                                        <p:tgtEl>
                                          <p:spTgt spid="7170"/>
                                        </p:tgtEl>
                                      </p:cBhvr>
                                    </p:animEffect>
                                  </p:childTnLst>
                                </p:cTn>
                              </p:par>
                            </p:childTnLst>
                          </p:cTn>
                        </p:par>
                        <p:par>
                          <p:cTn id="18" fill="hold">
                            <p:stCondLst>
                              <p:cond delay="1500"/>
                            </p:stCondLst>
                            <p:childTnLst>
                              <p:par>
                                <p:cTn id="19" presetID="45"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ppt_w</p:attrName>
                                        </p:attrNameLst>
                                      </p:cBhvr>
                                      <p:tavLst>
                                        <p:tav tm="0" fmla="#ppt_w*sin(2.5*pi*$)">
                                          <p:val>
                                            <p:fltVal val="0"/>
                                          </p:val>
                                        </p:tav>
                                        <p:tav tm="100000">
                                          <p:val>
                                            <p:fltVal val="1"/>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8" name="Rectangle 7"/>
          <p:cNvSpPr/>
          <p:nvPr/>
        </p:nvSpPr>
        <p:spPr>
          <a:xfrm>
            <a:off x="826553" y="610534"/>
            <a:ext cx="10498182" cy="1631216"/>
          </a:xfrm>
          <a:prstGeom prst="rect">
            <a:avLst/>
          </a:prstGeom>
        </p:spPr>
        <p:txBody>
          <a:bodyPr wrap="square">
            <a:spAutoFit/>
          </a:bodyPr>
          <a:lstStyle/>
          <a:p>
            <a:pPr algn="just">
              <a:spcAft>
                <a:spcPts val="0"/>
              </a:spcAft>
            </a:pPr>
            <a:r>
              <a:rPr lang="en-US" sz="2000" b="1" dirty="0">
                <a:solidFill>
                  <a:srgbClr val="FF0000"/>
                </a:solidFill>
                <a:latin typeface="Times New Roman" panose="02020603050405020304" pitchFamily="18" charset="0"/>
                <a:ea typeface="Times New Roman" panose="02020603050405020304" pitchFamily="18" charset="0"/>
              </a:rPr>
              <a:t>3. </a:t>
            </a:r>
            <a:r>
              <a:rPr lang="en-US" sz="2000" b="1" dirty="0" err="1">
                <a:solidFill>
                  <a:srgbClr val="FF0000"/>
                </a:solidFill>
                <a:latin typeface="Times New Roman" panose="02020603050405020304" pitchFamily="18" charset="0"/>
                <a:ea typeface="Times New Roman" panose="02020603050405020304" pitchFamily="18" charset="0"/>
              </a:rPr>
              <a:t>Công</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tác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dạy</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và</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học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và</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các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phong</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trào</a:t>
            </a:r>
            <a:r>
              <a:rPr lang="en-US" sz="2000" b="1" dirty="0">
                <a:solidFill>
                  <a:srgbClr val="FF0000"/>
                </a:solidFill>
                <a:latin typeface="Times New Roman" panose="02020603050405020304" pitchFamily="18" charset="0"/>
                <a:ea typeface="Times New Roman" panose="02020603050405020304" pitchFamily="18" charset="0"/>
              </a:rPr>
              <a:t>:</a:t>
            </a:r>
            <a:endParaRPr lang="en-US" sz="20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2000" b="1" i="1" dirty="0">
                <a:solidFill>
                  <a:srgbClr val="FF0000"/>
                </a:solidFill>
                <a:latin typeface="Times New Roman" panose="02020603050405020304" pitchFamily="18" charset="0"/>
                <a:ea typeface="Times New Roman" panose="02020603050405020304" pitchFamily="18" charset="0"/>
              </a:rPr>
              <a:t>3.1.</a:t>
            </a:r>
            <a:r>
              <a:rPr lang="en-US" sz="2000"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Chất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lượng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giáo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dục</a:t>
            </a:r>
            <a:r>
              <a:rPr lang="en-US" sz="2000" b="1" i="1" dirty="0">
                <a:solidFill>
                  <a:srgbClr val="FF0000"/>
                </a:solidFill>
                <a:latin typeface="Times New Roman" panose="02020603050405020304" pitchFamily="18" charset="0"/>
                <a:ea typeface="Times New Roman" panose="02020603050405020304" pitchFamily="18" charset="0"/>
              </a:rPr>
              <a:t>:</a:t>
            </a:r>
            <a:endParaRPr lang="en-US" sz="20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2022 – 2023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2 </a:t>
            </a:r>
            <a:r>
              <a:rPr lang="en-US" sz="2000" dirty="0" err="1">
                <a:latin typeface="Times New Roman" panose="02020603050405020304" pitchFamily="18" charset="0"/>
                <a:ea typeface="Times New Roman" panose="02020603050405020304" pitchFamily="18" charset="0"/>
              </a:rPr>
              <a:t>chương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dạy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Lớp</a:t>
            </a:r>
            <a:r>
              <a:rPr lang="en-US" sz="2000" dirty="0">
                <a:latin typeface="Times New Roman" panose="02020603050405020304" pitchFamily="18" charset="0"/>
                <a:ea typeface="Times New Roman" panose="02020603050405020304" pitchFamily="18" charset="0"/>
              </a:rPr>
              <a:t> 4, 5 </a:t>
            </a:r>
            <a:r>
              <a:rPr lang="en-US" sz="2000" dirty="0" err="1">
                <a:latin typeface="Times New Roman" panose="02020603050405020304" pitchFamily="18" charset="0"/>
                <a:ea typeface="Times New Roman" panose="02020603050405020304" pitchFamily="18" charset="0"/>
              </a:rPr>
              <a:t>chương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giá</a:t>
            </a:r>
            <a:r>
              <a:rPr lang="en-US" sz="2000" dirty="0">
                <a:latin typeface="Times New Roman" panose="02020603050405020304" pitchFamily="18" charset="0"/>
                <a:ea typeface="Times New Roman" panose="02020603050405020304" pitchFamily="18" charset="0"/>
              </a:rPr>
              <a:t> HS </a:t>
            </a:r>
            <a:r>
              <a:rPr lang="en-US" sz="2000" dirty="0" err="1">
                <a:latin typeface="Times New Roman" panose="02020603050405020304" pitchFamily="18" charset="0"/>
                <a:ea typeface="Times New Roman" panose="02020603050405020304" pitchFamily="18" charset="0"/>
              </a:rPr>
              <a:t>theo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rPr>
              <a:t> 22/2016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Bộ</a:t>
            </a:r>
            <a:r>
              <a:rPr lang="en-US" sz="2000" dirty="0">
                <a:latin typeface="Times New Roman" panose="02020603050405020304" pitchFamily="18" charset="0"/>
                <a:ea typeface="Times New Roman" panose="02020603050405020304" pitchFamily="18" charset="0"/>
              </a:rPr>
              <a:t> GD, </a:t>
            </a:r>
            <a:r>
              <a:rPr lang="en-US" sz="2000" dirty="0" err="1">
                <a:latin typeface="Times New Roman" panose="02020603050405020304" pitchFamily="18" charset="0"/>
                <a:ea typeface="Times New Roman" panose="02020603050405020304" pitchFamily="18" charset="0"/>
              </a:rPr>
              <a:t>Khối</a:t>
            </a:r>
            <a:r>
              <a:rPr lang="en-US" sz="2000" dirty="0">
                <a:latin typeface="Times New Roman" panose="02020603050405020304" pitchFamily="18" charset="0"/>
                <a:ea typeface="Times New Roman" panose="02020603050405020304" pitchFamily="18" charset="0"/>
              </a:rPr>
              <a:t> 1,2,3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dục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phổ</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thông</a:t>
            </a:r>
            <a:r>
              <a:rPr lang="en-US" sz="2000" dirty="0">
                <a:latin typeface="Times New Roman" panose="02020603050405020304" pitchFamily="18" charset="0"/>
                <a:ea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rPr>
              <a:t>2018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giá</a:t>
            </a:r>
            <a:r>
              <a:rPr lang="en-US" sz="2000" dirty="0">
                <a:latin typeface="Times New Roman" panose="02020603050405020304" pitchFamily="18" charset="0"/>
                <a:ea typeface="Times New Roman" panose="02020603050405020304" pitchFamily="18" charset="0"/>
              </a:rPr>
              <a:t> HS </a:t>
            </a:r>
            <a:r>
              <a:rPr lang="en-US" sz="2000" dirty="0" err="1">
                <a:latin typeface="Times New Roman" panose="02020603050405020304" pitchFamily="18" charset="0"/>
                <a:ea typeface="Times New Roman" panose="02020603050405020304" pitchFamily="18" charset="0"/>
              </a:rPr>
              <a:t>theo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rPr>
              <a:t> 27/2020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dục</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2135097" y="2241750"/>
            <a:ext cx="8264665" cy="1830743"/>
          </a:xfrm>
          <a:prstGeom prst="rect">
            <a:avLst/>
          </a:prstGeom>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266" y="3956027"/>
            <a:ext cx="8666496" cy="19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304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204716" y="235131"/>
            <a:ext cx="11538793"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2" name="Rectangle 1"/>
          <p:cNvSpPr/>
          <p:nvPr/>
        </p:nvSpPr>
        <p:spPr>
          <a:xfrm>
            <a:off x="552994" y="327443"/>
            <a:ext cx="5277394" cy="5401479"/>
          </a:xfrm>
          <a:prstGeom prst="rect">
            <a:avLst/>
          </a:prstGeom>
        </p:spPr>
        <p:txBody>
          <a:bodyPr wrap="square">
            <a:spAutoFit/>
          </a:bodyPr>
          <a:lstStyle/>
          <a:p>
            <a:pPr algn="just">
              <a:spcAft>
                <a:spcPts val="0"/>
              </a:spcAft>
            </a:pPr>
            <a:r>
              <a:rPr lang="en-US" sz="2300" b="1" i="1" dirty="0" smtClean="0">
                <a:solidFill>
                  <a:srgbClr val="FF0000"/>
                </a:solidFill>
                <a:latin typeface="Times New Roman" panose="02020603050405020304" pitchFamily="18" charset="0"/>
                <a:ea typeface="Times New Roman" panose="02020603050405020304" pitchFamily="18" charset="0"/>
              </a:rPr>
              <a:t>3.2</a:t>
            </a:r>
            <a:r>
              <a:rPr lang="en-US" sz="2300" b="1" i="1" dirty="0">
                <a:solidFill>
                  <a:srgbClr val="FF0000"/>
                </a:solidFill>
                <a:latin typeface="Times New Roman" panose="02020603050405020304" pitchFamily="18" charset="0"/>
                <a:ea typeface="Times New Roman" panose="02020603050405020304" pitchFamily="18" charset="0"/>
              </a:rPr>
              <a:t>. </a:t>
            </a:r>
            <a:r>
              <a:rPr lang="en-US" sz="2300" b="1" i="1" dirty="0" err="1">
                <a:solidFill>
                  <a:srgbClr val="FF0000"/>
                </a:solidFill>
                <a:latin typeface="Times New Roman" panose="02020603050405020304" pitchFamily="18" charset="0"/>
                <a:ea typeface="Times New Roman" panose="02020603050405020304" pitchFamily="18" charset="0"/>
              </a:rPr>
              <a:t>Kết</a:t>
            </a:r>
            <a:r>
              <a:rPr lang="en-US" sz="2300" b="1" i="1" dirty="0">
                <a:solidFill>
                  <a:srgbClr val="FF0000"/>
                </a:solidFill>
                <a:latin typeface="Times New Roman" panose="02020603050405020304" pitchFamily="18" charset="0"/>
                <a:ea typeface="Times New Roman" panose="02020603050405020304" pitchFamily="18" charset="0"/>
              </a:rPr>
              <a:t> </a:t>
            </a:r>
            <a:r>
              <a:rPr lang="en-US" sz="2300" b="1" i="1" dirty="0" err="1">
                <a:solidFill>
                  <a:srgbClr val="FF0000"/>
                </a:solidFill>
                <a:latin typeface="Times New Roman" panose="02020603050405020304" pitchFamily="18" charset="0"/>
                <a:ea typeface="Times New Roman" panose="02020603050405020304" pitchFamily="18" charset="0"/>
              </a:rPr>
              <a:t>quả</a:t>
            </a:r>
            <a:r>
              <a:rPr lang="en-US" sz="2300" b="1" i="1" dirty="0">
                <a:solidFill>
                  <a:srgbClr val="FF0000"/>
                </a:solidFill>
                <a:latin typeface="Times New Roman" panose="02020603050405020304" pitchFamily="18" charset="0"/>
                <a:ea typeface="Times New Roman" panose="02020603050405020304" pitchFamily="18" charset="0"/>
              </a:rPr>
              <a:t> </a:t>
            </a:r>
            <a:r>
              <a:rPr lang="en-US" sz="2300" b="1" i="1" dirty="0" err="1">
                <a:solidFill>
                  <a:srgbClr val="FF0000"/>
                </a:solidFill>
                <a:latin typeface="Times New Roman" panose="02020603050405020304" pitchFamily="18" charset="0"/>
                <a:ea typeface="Times New Roman" panose="02020603050405020304" pitchFamily="18" charset="0"/>
              </a:rPr>
              <a:t>các</a:t>
            </a:r>
            <a:r>
              <a:rPr lang="en-US" sz="2300" b="1" i="1" dirty="0">
                <a:solidFill>
                  <a:srgbClr val="FF0000"/>
                </a:solidFill>
                <a:latin typeface="Times New Roman" panose="02020603050405020304" pitchFamily="18" charset="0"/>
                <a:ea typeface="Times New Roman" panose="02020603050405020304" pitchFamily="18" charset="0"/>
              </a:rPr>
              <a:t> </a:t>
            </a:r>
            <a:r>
              <a:rPr lang="en-US" sz="2300" b="1" i="1" dirty="0" err="1">
                <a:solidFill>
                  <a:srgbClr val="FF0000"/>
                </a:solidFill>
                <a:latin typeface="Times New Roman" panose="02020603050405020304" pitchFamily="18" charset="0"/>
                <a:ea typeface="Times New Roman" panose="02020603050405020304" pitchFamily="18" charset="0"/>
              </a:rPr>
              <a:t>phong</a:t>
            </a:r>
            <a:r>
              <a:rPr lang="en-US" sz="2300" b="1" i="1" dirty="0">
                <a:solidFill>
                  <a:srgbClr val="FF0000"/>
                </a:solidFill>
                <a:latin typeface="Times New Roman" panose="02020603050405020304" pitchFamily="18" charset="0"/>
                <a:ea typeface="Times New Roman" panose="02020603050405020304" pitchFamily="18" charset="0"/>
              </a:rPr>
              <a:t> </a:t>
            </a:r>
            <a:r>
              <a:rPr lang="en-US" sz="2300" b="1" i="1" dirty="0" err="1">
                <a:solidFill>
                  <a:srgbClr val="FF0000"/>
                </a:solidFill>
                <a:latin typeface="Times New Roman" panose="02020603050405020304" pitchFamily="18" charset="0"/>
                <a:ea typeface="Times New Roman" panose="02020603050405020304" pitchFamily="18" charset="0"/>
              </a:rPr>
              <a:t>trào</a:t>
            </a:r>
            <a:r>
              <a:rPr lang="en-US" sz="2300" b="1" i="1" dirty="0">
                <a:solidFill>
                  <a:srgbClr val="FF0000"/>
                </a:solidFill>
                <a:latin typeface="Times New Roman" panose="02020603050405020304" pitchFamily="18" charset="0"/>
                <a:ea typeface="Times New Roman" panose="02020603050405020304" pitchFamily="18" charset="0"/>
              </a:rPr>
              <a:t> </a:t>
            </a:r>
            <a:r>
              <a:rPr lang="en-US" sz="2300" b="1" i="1" dirty="0" err="1">
                <a:solidFill>
                  <a:srgbClr val="FF0000"/>
                </a:solidFill>
                <a:latin typeface="Times New Roman" panose="02020603050405020304" pitchFamily="18" charset="0"/>
                <a:ea typeface="Times New Roman" panose="02020603050405020304" pitchFamily="18" charset="0"/>
              </a:rPr>
              <a:t>thi</a:t>
            </a:r>
            <a:r>
              <a:rPr lang="en-US" sz="2300" b="1" i="1" dirty="0">
                <a:solidFill>
                  <a:srgbClr val="FF0000"/>
                </a:solidFill>
                <a:latin typeface="Times New Roman" panose="02020603050405020304" pitchFamily="18" charset="0"/>
                <a:ea typeface="Times New Roman" panose="02020603050405020304" pitchFamily="18" charset="0"/>
              </a:rPr>
              <a:t> </a:t>
            </a:r>
            <a:r>
              <a:rPr lang="en-US" sz="2300" b="1" i="1" dirty="0" err="1">
                <a:solidFill>
                  <a:srgbClr val="FF0000"/>
                </a:solidFill>
                <a:latin typeface="Times New Roman" panose="02020603050405020304" pitchFamily="18" charset="0"/>
                <a:ea typeface="Times New Roman" panose="02020603050405020304" pitchFamily="18" charset="0"/>
              </a:rPr>
              <a:t>đua</a:t>
            </a:r>
            <a:endParaRPr lang="en-US" sz="23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2300" dirty="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Đợt</a:t>
            </a:r>
            <a:r>
              <a:rPr lang="en-US" sz="2300" dirty="0" smtClean="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thi</a:t>
            </a:r>
            <a:r>
              <a:rPr lang="en-US" sz="2300" dirty="0" smtClean="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đua</a:t>
            </a:r>
            <a:r>
              <a:rPr lang="en-US" sz="2300" dirty="0" smtClean="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chào</a:t>
            </a:r>
            <a:r>
              <a:rPr lang="en-US" sz="2300" dirty="0" smtClean="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mừng</a:t>
            </a:r>
            <a:r>
              <a:rPr lang="en-US" sz="2300" dirty="0" smtClean="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ngày</a:t>
            </a:r>
            <a:r>
              <a:rPr lang="en-US" sz="2300" dirty="0" smtClean="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Nha</a:t>
            </a:r>
            <a:r>
              <a:rPr lang="en-US" sz="2300" dirty="0" smtClean="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giáo</a:t>
            </a:r>
            <a:r>
              <a:rPr lang="en-US" sz="2300" dirty="0" smtClean="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Việt</a:t>
            </a:r>
            <a:r>
              <a:rPr lang="en-US" sz="2300" dirty="0" smtClean="0">
                <a:latin typeface="Times New Roman" panose="02020603050405020304" pitchFamily="18" charset="0"/>
                <a:ea typeface="Times New Roman" panose="02020603050405020304" pitchFamily="18" charset="0"/>
              </a:rPr>
              <a:t> Nam </a:t>
            </a:r>
            <a:endParaRPr lang="en-US" sz="2300" dirty="0">
              <a:latin typeface="Times New Roman" panose="02020603050405020304" pitchFamily="18" charset="0"/>
              <a:ea typeface="Times New Roman" panose="02020603050405020304" pitchFamily="18" charset="0"/>
            </a:endParaRPr>
          </a:p>
          <a:p>
            <a:pPr indent="457200" algn="just">
              <a:spcAft>
                <a:spcPts val="0"/>
              </a:spcAft>
            </a:pPr>
            <a:r>
              <a:rPr lang="en-US" sz="2300" dirty="0" err="1">
                <a:latin typeface="Times New Roman" panose="02020603050405020304" pitchFamily="18" charset="0"/>
                <a:ea typeface="Times New Roman" panose="02020603050405020304" pitchFamily="18" charset="0"/>
              </a:rPr>
              <a:t>Phong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trào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đua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chào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mừng</a:t>
            </a:r>
            <a:r>
              <a:rPr lang="en-US" sz="2300" dirty="0">
                <a:latin typeface="Times New Roman" panose="02020603050405020304" pitchFamily="18" charset="0"/>
                <a:ea typeface="Times New Roman" panose="02020603050405020304" pitchFamily="18" charset="0"/>
              </a:rPr>
              <a:t> 20/11 </a:t>
            </a:r>
            <a:r>
              <a:rPr lang="en-US" sz="2300" dirty="0" err="1">
                <a:latin typeface="Times New Roman" panose="02020603050405020304" pitchFamily="18" charset="0"/>
                <a:ea typeface="Times New Roman" panose="02020603050405020304" pitchFamily="18" charset="0"/>
              </a:rPr>
              <a:t>diễn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ra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sôi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nổi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với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nhiều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nội</a:t>
            </a:r>
            <a:r>
              <a:rPr lang="en-US" sz="2300" dirty="0">
                <a:latin typeface="Times New Roman" panose="02020603050405020304" pitchFamily="18" charset="0"/>
                <a:ea typeface="Times New Roman" panose="02020603050405020304" pitchFamily="18" charset="0"/>
              </a:rPr>
              <a:t> dung </a:t>
            </a:r>
            <a:r>
              <a:rPr lang="en-US" sz="2300" dirty="0" err="1">
                <a:latin typeface="Times New Roman" panose="02020603050405020304" pitchFamily="18" charset="0"/>
                <a:ea typeface="Times New Roman" panose="02020603050405020304" pitchFamily="18" charset="0"/>
              </a:rPr>
              <a:t>thi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như</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Vẽ</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tranh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văn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nghệ</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trang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trí</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lớp</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nhảy</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dân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vũ</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trang</a:t>
            </a:r>
            <a:r>
              <a:rPr lang="en-US" sz="2300" dirty="0">
                <a:latin typeface="Times New Roman" panose="02020603050405020304" pitchFamily="18" charset="0"/>
                <a:ea typeface="Times New Roman" panose="02020603050405020304" pitchFamily="18" charset="0"/>
              </a:rPr>
              <a:t> trí </a:t>
            </a:r>
            <a:r>
              <a:rPr lang="en-US" sz="2300" dirty="0" err="1">
                <a:latin typeface="Times New Roman" panose="02020603050405020304" pitchFamily="18" charset="0"/>
                <a:ea typeface="Times New Roman" panose="02020603050405020304" pitchFamily="18" charset="0"/>
              </a:rPr>
              <a:t>nha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vê</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sinh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thân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thiện</a:t>
            </a:r>
            <a:r>
              <a:rPr lang="en-US" sz="2300" dirty="0">
                <a:latin typeface="Times New Roman" panose="02020603050405020304" pitchFamily="18" charset="0"/>
                <a:ea typeface="Times New Roman" panose="02020603050405020304" pitchFamily="18" charset="0"/>
              </a:rPr>
              <a:t>… </a:t>
            </a:r>
          </a:p>
          <a:p>
            <a:pPr indent="457200" algn="just">
              <a:spcAft>
                <a:spcPts val="0"/>
              </a:spcAft>
            </a:pPr>
            <a:r>
              <a:rPr lang="en-US" sz="2300" dirty="0" err="1">
                <a:latin typeface="Times New Roman" panose="02020603050405020304" pitchFamily="18" charset="0"/>
                <a:ea typeface="Times New Roman" panose="02020603050405020304" pitchFamily="18" charset="0"/>
              </a:rPr>
              <a:t>Các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tiết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mục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văn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nghệ</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các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lớp</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có</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sự</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đầu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tư</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về</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trang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phục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tiết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mục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biểu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diễn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có</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chất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lượng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đặc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biệt</a:t>
            </a:r>
            <a:r>
              <a:rPr lang="en-US" sz="2300" dirty="0">
                <a:latin typeface="Times New Roman" panose="02020603050405020304" pitchFamily="18" charset="0"/>
                <a:ea typeface="Times New Roman" panose="02020603050405020304" pitchFamily="18" charset="0"/>
              </a:rPr>
              <a:t>, HS </a:t>
            </a:r>
            <a:r>
              <a:rPr lang="en-US" sz="2300" dirty="0" err="1">
                <a:latin typeface="Times New Roman" panose="02020603050405020304" pitchFamily="18" charset="0"/>
                <a:ea typeface="Times New Roman" panose="02020603050405020304" pitchFamily="18" charset="0"/>
              </a:rPr>
              <a:t>các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lớp</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có</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giọng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hát</a:t>
            </a:r>
            <a:r>
              <a:rPr lang="en-US" sz="2300" dirty="0">
                <a:latin typeface="Times New Roman" panose="02020603050405020304" pitchFamily="18" charset="0"/>
                <a:ea typeface="Times New Roman" panose="02020603050405020304" pitchFamily="18" charset="0"/>
              </a:rPr>
              <a:t> hay </a:t>
            </a:r>
            <a:r>
              <a:rPr lang="en-US" sz="2300" dirty="0" err="1">
                <a:latin typeface="Times New Roman" panose="02020603050405020304" pitchFamily="18" charset="0"/>
                <a:ea typeface="Times New Roman" panose="02020603050405020304" pitchFamily="18" charset="0"/>
              </a:rPr>
              <a:t>là</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nhân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tố</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văn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nghệ</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cho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trường</a:t>
            </a:r>
            <a:r>
              <a:rPr lang="en-US" sz="2300" dirty="0">
                <a:latin typeface="Times New Roman" panose="02020603050405020304" pitchFamily="18" charset="0"/>
                <a:ea typeface="Times New Roman" panose="02020603050405020304" pitchFamily="18" charset="0"/>
              </a:rPr>
              <a:t>. </a:t>
            </a:r>
          </a:p>
          <a:p>
            <a:pPr indent="457200" algn="just">
              <a:spcAft>
                <a:spcPts val="0"/>
              </a:spcAft>
            </a:pPr>
            <a:r>
              <a:rPr lang="en-US" sz="2300" dirty="0" err="1">
                <a:latin typeface="Times New Roman" panose="02020603050405020304" pitchFamily="18" charset="0"/>
                <a:ea typeface="Times New Roman" panose="02020603050405020304" pitchFamily="18" charset="0"/>
              </a:rPr>
              <a:t>Các</a:t>
            </a:r>
            <a:r>
              <a:rPr lang="en-US" sz="2300" dirty="0">
                <a:latin typeface="Times New Roman" panose="02020603050405020304" pitchFamily="18" charset="0"/>
                <a:ea typeface="Times New Roman" panose="02020603050405020304" pitchFamily="18" charset="0"/>
              </a:rPr>
              <a:t> chi </a:t>
            </a:r>
            <a:r>
              <a:rPr lang="en-US" sz="2300" dirty="0" err="1">
                <a:latin typeface="Times New Roman" panose="02020603050405020304" pitchFamily="18" charset="0"/>
                <a:ea typeface="Times New Roman" panose="02020603050405020304" pitchFamily="18" charset="0"/>
              </a:rPr>
              <a:t>hội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tích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cực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đầu</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tư</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về</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thời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công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sức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trang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trí</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lớp</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học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tạo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không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đẹp</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thân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thiện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cho</a:t>
            </a:r>
            <a:r>
              <a:rPr lang="en-US" sz="2300" dirty="0">
                <a:latin typeface="Times New Roman" panose="02020603050405020304" pitchFamily="18" charset="0"/>
                <a:ea typeface="Times New Roman" panose="02020603050405020304" pitchFamily="18" charset="0"/>
              </a:rPr>
              <a:t> HS </a:t>
            </a:r>
            <a:r>
              <a:rPr lang="en-US" sz="2300" dirty="0" err="1">
                <a:latin typeface="Times New Roman" panose="02020603050405020304" pitchFamily="18" charset="0"/>
                <a:ea typeface="Times New Roman" panose="02020603050405020304" pitchFamily="18" charset="0"/>
              </a:rPr>
              <a:t>khi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đến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lớp</a:t>
            </a:r>
            <a:r>
              <a:rPr lang="en-US" sz="2300" dirty="0">
                <a:latin typeface="Times New Roman" panose="02020603050405020304" pitchFamily="18" charset="0"/>
                <a:ea typeface="Times New Roman" panose="02020603050405020304" pitchFamily="18" charset="0"/>
              </a:rPr>
              <a:t>.</a:t>
            </a:r>
          </a:p>
          <a:p>
            <a:pPr indent="457200" algn="just">
              <a:spcAft>
                <a:spcPts val="0"/>
              </a:spcAft>
            </a:pPr>
            <a:r>
              <a:rPr lang="en-US" sz="2300" dirty="0" err="1">
                <a:latin typeface="Times New Roman" panose="02020603050405020304" pitchFamily="18" charset="0"/>
                <a:ea typeface="Times New Roman" panose="02020603050405020304" pitchFamily="18" charset="0"/>
              </a:rPr>
              <a:t>Kết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quả</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cụ</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thể</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đã</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tổng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hợp</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giữa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kì</a:t>
            </a:r>
            <a:r>
              <a:rPr lang="en-US" sz="2300" dirty="0" smtClean="0">
                <a:latin typeface="Times New Roman" panose="02020603050405020304" pitchFamily="18" charset="0"/>
                <a:ea typeface="Times New Roman" panose="02020603050405020304" pitchFamily="18" charset="0"/>
              </a:rPr>
              <a:t>.</a:t>
            </a:r>
          </a:p>
        </p:txBody>
      </p:sp>
      <p:pic>
        <p:nvPicPr>
          <p:cNvPr id="8194" name="Picture 2" descr="https://f28-zpc.zdn.vn/5991192169184219601/23df190318b3c0ed99a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0388" y="1213530"/>
            <a:ext cx="5788098" cy="434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515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444137" y="235131"/>
            <a:ext cx="11299372"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2" name="Rectangle 1"/>
          <p:cNvSpPr/>
          <p:nvPr/>
        </p:nvSpPr>
        <p:spPr>
          <a:xfrm>
            <a:off x="552994" y="288255"/>
            <a:ext cx="7911737" cy="830997"/>
          </a:xfrm>
          <a:prstGeom prst="rect">
            <a:avLst/>
          </a:prstGeom>
        </p:spPr>
        <p:txBody>
          <a:bodyPr wrap="square">
            <a:spAutoFit/>
          </a:bodyPr>
          <a:lstStyle/>
          <a:p>
            <a:pPr algn="just">
              <a:spcAft>
                <a:spcPts val="0"/>
              </a:spcAft>
            </a:pPr>
            <a:r>
              <a:rPr lang="en-US" sz="2800" b="1" i="1" dirty="0">
                <a:solidFill>
                  <a:srgbClr val="FF0000"/>
                </a:solidFill>
                <a:latin typeface="Times New Roman" panose="02020603050405020304" pitchFamily="18" charset="0"/>
                <a:ea typeface="Times New Roman" panose="02020603050405020304" pitchFamily="18" charset="0"/>
              </a:rPr>
              <a:t>3. 2. </a:t>
            </a:r>
            <a:r>
              <a:rPr lang="en-US" sz="2800" b="1" i="1" dirty="0" err="1">
                <a:solidFill>
                  <a:srgbClr val="FF0000"/>
                </a:solidFill>
                <a:latin typeface="Times New Roman" panose="02020603050405020304" pitchFamily="18" charset="0"/>
                <a:ea typeface="Times New Roman" panose="02020603050405020304" pitchFamily="18" charset="0"/>
              </a:rPr>
              <a:t>Kết</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quả</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các</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phong</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trào</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thi</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đua</a:t>
            </a:r>
            <a:endParaRPr lang="en-US" sz="2800" dirty="0">
              <a:solidFill>
                <a:srgbClr val="FF0000"/>
              </a:solidFill>
              <a:latin typeface="Times New Roman" panose="02020603050405020304" pitchFamily="18" charset="0"/>
              <a:ea typeface="Times New Roman" panose="02020603050405020304" pitchFamily="18" charset="0"/>
            </a:endParaRPr>
          </a:p>
          <a:p>
            <a:pPr algn="just">
              <a:spcAft>
                <a:spcPts val="0"/>
              </a:spcAft>
            </a:pPr>
            <a:endParaRPr lang="en-US" sz="2000" dirty="0" smtClean="0">
              <a:solidFill>
                <a:srgbClr val="FF0000"/>
              </a:solidFill>
              <a:latin typeface="Times New Roman" panose="02020603050405020304" pitchFamily="18" charset="0"/>
              <a:ea typeface="Times New Roman" panose="02020603050405020304" pitchFamily="18" charset="0"/>
            </a:endParaRPr>
          </a:p>
        </p:txBody>
      </p:sp>
      <p:sp>
        <p:nvSpPr>
          <p:cNvPr id="3" name="Rectangle 2"/>
          <p:cNvSpPr/>
          <p:nvPr/>
        </p:nvSpPr>
        <p:spPr>
          <a:xfrm>
            <a:off x="552994" y="707596"/>
            <a:ext cx="10877007" cy="5693866"/>
          </a:xfrm>
          <a:prstGeom prst="rect">
            <a:avLst/>
          </a:prstGeom>
        </p:spPr>
        <p:txBody>
          <a:bodyPr wrap="square">
            <a:spAutoFit/>
          </a:bodyPr>
          <a:lstStyle/>
          <a:p>
            <a:pPr algn="just">
              <a:spcAft>
                <a:spcPts val="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Hội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khỏe</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Phù</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Đổng</a:t>
            </a:r>
            <a:r>
              <a:rPr lang="en-US" sz="2400" b="1" dirty="0">
                <a:latin typeface="Times New Roman" panose="02020603050405020304" pitchFamily="18" charset="0"/>
                <a:ea typeface="Times New Roman" panose="02020603050405020304" pitchFamily="18" charset="0"/>
              </a:rPr>
              <a:t>:</a:t>
            </a:r>
          </a:p>
          <a:p>
            <a:pPr algn="just">
              <a:spcAft>
                <a:spcPts val="0"/>
              </a:spcAft>
            </a:pPr>
            <a:r>
              <a:rPr lang="en-US" sz="2000" dirty="0" err="1" smtClean="0">
                <a:latin typeface="Times New Roman" panose="02020603050405020304" pitchFamily="18" charset="0"/>
                <a:ea typeface="Times New Roman" panose="02020603050405020304" pitchFamily="18" charset="0"/>
              </a:rPr>
              <a:t>Hội</a:t>
            </a:r>
            <a:r>
              <a:rPr lang="en-US" sz="2000" dirty="0" smtClean="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khỏe</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cấp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HS </a:t>
            </a:r>
            <a:r>
              <a:rPr lang="en-US" sz="2000" dirty="0" err="1">
                <a:latin typeface="Times New Roman" panose="02020603050405020304" pitchFamily="18" charset="0"/>
                <a:ea typeface="Times New Roman" panose="02020603050405020304" pitchFamily="18" charset="0"/>
              </a:rPr>
              <a:t>tham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nổi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chọn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cấp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đạt</a:t>
            </a:r>
            <a:r>
              <a:rPr lang="en-US" sz="2000" dirty="0">
                <a:latin typeface="Times New Roman" panose="02020603050405020304" pitchFamily="18" charset="0"/>
                <a:ea typeface="Times New Roman" panose="02020603050405020304" pitchFamily="18" charset="0"/>
              </a:rPr>
              <a:t> 11 </a:t>
            </a:r>
            <a:r>
              <a:rPr lang="en-US" sz="2000" dirty="0" err="1">
                <a:latin typeface="Times New Roman" panose="02020603050405020304" pitchFamily="18" charset="0"/>
                <a:ea typeface="Times New Roman" panose="02020603050405020304" pitchFamily="18" charset="0"/>
              </a:rPr>
              <a:t>giải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gồm</a:t>
            </a:r>
            <a:r>
              <a:rPr lang="en-US" sz="2000" dirty="0">
                <a:latin typeface="Times New Roman" panose="02020603050405020304" pitchFamily="18" charset="0"/>
                <a:ea typeface="Times New Roman" panose="02020603050405020304" pitchFamily="18" charset="0"/>
              </a:rPr>
              <a:t> 02 </a:t>
            </a:r>
            <a:r>
              <a:rPr lang="en-US" sz="2000" dirty="0" err="1">
                <a:latin typeface="Times New Roman" panose="02020603050405020304" pitchFamily="18" charset="0"/>
                <a:ea typeface="Times New Roman" panose="02020603050405020304" pitchFamily="18" charset="0"/>
              </a:rPr>
              <a:t>giải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Nhất</a:t>
            </a:r>
            <a:r>
              <a:rPr lang="en-US" sz="2000" dirty="0">
                <a:latin typeface="Times New Roman" panose="02020603050405020304" pitchFamily="18" charset="0"/>
                <a:ea typeface="Times New Roman" panose="02020603050405020304" pitchFamily="18" charset="0"/>
              </a:rPr>
              <a:t>, 03 </a:t>
            </a:r>
            <a:r>
              <a:rPr lang="en-US" sz="2000" dirty="0" err="1">
                <a:latin typeface="Times New Roman" panose="02020603050405020304" pitchFamily="18" charset="0"/>
                <a:ea typeface="Times New Roman" panose="02020603050405020304" pitchFamily="18" charset="0"/>
              </a:rPr>
              <a:t>giải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Nhì</a:t>
            </a:r>
            <a:r>
              <a:rPr lang="en-US" sz="2000" dirty="0">
                <a:latin typeface="Times New Roman" panose="02020603050405020304" pitchFamily="18" charset="0"/>
                <a:ea typeface="Times New Roman" panose="02020603050405020304" pitchFamily="18" charset="0"/>
              </a:rPr>
              <a:t>, 06 </a:t>
            </a:r>
            <a:r>
              <a:rPr lang="en-US" sz="2000" dirty="0" err="1">
                <a:latin typeface="Times New Roman" panose="02020603050405020304" pitchFamily="18" charset="0"/>
                <a:ea typeface="Times New Roman" panose="02020603050405020304" pitchFamily="18" charset="0"/>
              </a:rPr>
              <a:t>giải</a:t>
            </a:r>
            <a:r>
              <a:rPr lang="en-US" sz="2000" dirty="0">
                <a:latin typeface="Times New Roman" panose="02020603050405020304" pitchFamily="18" charset="0"/>
                <a:ea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rPr>
              <a:t>Ba</a:t>
            </a:r>
          </a:p>
          <a:p>
            <a:r>
              <a:rPr lang="en-US" sz="2000" u="sng" dirty="0" err="1">
                <a:latin typeface="Times New Roman" panose="02020603050405020304" pitchFamily="18" charset="0"/>
                <a:cs typeface="Times New Roman" panose="02020603050405020304" pitchFamily="18" charset="0"/>
              </a:rPr>
              <a:t>Giải</a:t>
            </a:r>
            <a:r>
              <a:rPr lang="en-US" sz="2000" u="sng" dirty="0">
                <a:latin typeface="Times New Roman" panose="02020603050405020304" pitchFamily="18" charset="0"/>
                <a:cs typeface="Times New Roman" panose="02020603050405020304" pitchFamily="18" charset="0"/>
              </a:rPr>
              <a:t> </a:t>
            </a:r>
            <a:r>
              <a:rPr lang="en-US" sz="2000" u="sng" dirty="0" err="1">
                <a:latin typeface="Times New Roman" panose="02020603050405020304" pitchFamily="18" charset="0"/>
                <a:cs typeface="Times New Roman" panose="02020603050405020304" pitchFamily="18" charset="0"/>
              </a:rPr>
              <a:t>Nhất</a:t>
            </a:r>
            <a:r>
              <a:rPr lang="en-US" sz="2000" u="sng"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Ngọc</a:t>
            </a:r>
            <a:r>
              <a:rPr lang="en-US" sz="2000" dirty="0">
                <a:latin typeface="Times New Roman" panose="02020603050405020304" pitchFamily="18" charset="0"/>
                <a:cs typeface="Times New Roman" panose="02020603050405020304" pitchFamily="18" charset="0"/>
              </a:rPr>
              <a:t> – 3A2 – </a:t>
            </a:r>
            <a:r>
              <a:rPr lang="en-US" sz="2000" dirty="0" err="1">
                <a:latin typeface="Times New Roman" panose="02020603050405020304" pitchFamily="18" charset="0"/>
                <a:cs typeface="Times New Roman" panose="02020603050405020304" pitchFamily="18" charset="0"/>
              </a:rPr>
              <a:t>Cờ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tướng</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Vũ </a:t>
            </a:r>
            <a:r>
              <a:rPr lang="en-US" sz="2000" dirty="0" err="1">
                <a:latin typeface="Times New Roman" panose="02020603050405020304" pitchFamily="18" charset="0"/>
                <a:cs typeface="Times New Roman" panose="02020603050405020304" pitchFamily="18" charset="0"/>
              </a:rPr>
              <a:t>Quỳnh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Băng</a:t>
            </a:r>
            <a:r>
              <a:rPr lang="en-US" sz="2000" dirty="0">
                <a:latin typeface="Times New Roman" panose="02020603050405020304" pitchFamily="18" charset="0"/>
                <a:cs typeface="Times New Roman" panose="02020603050405020304" pitchFamily="18" charset="0"/>
              </a:rPr>
              <a:t> – 5A6 –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tướng</a:t>
            </a:r>
            <a:endParaRPr lang="en-US" sz="2000" dirty="0">
              <a:latin typeface="Times New Roman" panose="02020603050405020304" pitchFamily="18" charset="0"/>
              <a:cs typeface="Times New Roman" panose="02020603050405020304" pitchFamily="18" charset="0"/>
            </a:endParaRPr>
          </a:p>
          <a:p>
            <a:r>
              <a:rPr lang="en-US" sz="2000" u="sng" dirty="0" err="1">
                <a:latin typeface="Times New Roman" panose="02020603050405020304" pitchFamily="18" charset="0"/>
                <a:cs typeface="Times New Roman" panose="02020603050405020304" pitchFamily="18" charset="0"/>
              </a:rPr>
              <a:t>Giải</a:t>
            </a:r>
            <a:r>
              <a:rPr lang="en-US" sz="2000" u="sng" dirty="0">
                <a:latin typeface="Times New Roman" panose="02020603050405020304" pitchFamily="18" charset="0"/>
                <a:cs typeface="Times New Roman" panose="02020603050405020304" pitchFamily="18" charset="0"/>
              </a:rPr>
              <a:t> </a:t>
            </a:r>
            <a:r>
              <a:rPr lang="en-US" sz="2000" u="sng" dirty="0" err="1">
                <a:latin typeface="Times New Roman" panose="02020603050405020304" pitchFamily="18" charset="0"/>
                <a:cs typeface="Times New Roman" panose="02020603050405020304" pitchFamily="18" charset="0"/>
              </a:rPr>
              <a:t>Nhì</a:t>
            </a:r>
            <a:r>
              <a:rPr lang="en-US" sz="2000" u="sng"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 Ly– 4A1- </a:t>
            </a:r>
            <a:r>
              <a:rPr lang="en-US" sz="2000" dirty="0" err="1">
                <a:latin typeface="Times New Roman" panose="02020603050405020304" pitchFamily="18" charset="0"/>
                <a:cs typeface="Times New Roman" panose="02020603050405020304" pitchFamily="18" charset="0"/>
              </a:rPr>
              <a:t>Bóng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bàn</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Đinh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Ngọc</a:t>
            </a:r>
            <a:r>
              <a:rPr lang="en-US" sz="2000" dirty="0">
                <a:latin typeface="Times New Roman" panose="02020603050405020304" pitchFamily="18" charset="0"/>
                <a:cs typeface="Times New Roman" panose="02020603050405020304" pitchFamily="18" charset="0"/>
              </a:rPr>
              <a:t>  - 5A6-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tướng</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Đội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nam</a:t>
            </a:r>
            <a:endParaRPr lang="en-US" sz="2000" dirty="0">
              <a:latin typeface="Times New Roman" panose="02020603050405020304" pitchFamily="18" charset="0"/>
              <a:cs typeface="Times New Roman" panose="02020603050405020304" pitchFamily="18" charset="0"/>
            </a:endParaRPr>
          </a:p>
          <a:p>
            <a:r>
              <a:rPr lang="en-US" sz="2000" u="sng" dirty="0" err="1">
                <a:latin typeface="Times New Roman" panose="02020603050405020304" pitchFamily="18" charset="0"/>
                <a:cs typeface="Times New Roman" panose="02020603050405020304" pitchFamily="18" charset="0"/>
              </a:rPr>
              <a:t>Giải</a:t>
            </a:r>
            <a:r>
              <a:rPr lang="en-US" sz="2000" u="sng" dirty="0">
                <a:latin typeface="Times New Roman" panose="02020603050405020304" pitchFamily="18" charset="0"/>
                <a:cs typeface="Times New Roman" panose="02020603050405020304" pitchFamily="18" charset="0"/>
              </a:rPr>
              <a:t> Ba: </a:t>
            </a:r>
            <a:endParaRPr lang="en-US" sz="2000" dirty="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Ngô</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Quang</a:t>
            </a:r>
            <a:r>
              <a:rPr lang="en-US" sz="2000" dirty="0">
                <a:latin typeface="Times New Roman" panose="02020603050405020304" pitchFamily="18" charset="0"/>
                <a:cs typeface="Times New Roman" panose="02020603050405020304" pitchFamily="18" charset="0"/>
              </a:rPr>
              <a:t> Minh– 3A4- </a:t>
            </a:r>
            <a:r>
              <a:rPr lang="en-US" sz="2000" dirty="0" err="1">
                <a:latin typeface="Times New Roman" panose="02020603050405020304" pitchFamily="18" charset="0"/>
                <a:cs typeface="Times New Roman" panose="02020603050405020304" pitchFamily="18" charset="0"/>
              </a:rPr>
              <a:t>Cờ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tướng</a:t>
            </a:r>
            <a:endParaRPr lang="en-US" sz="2000" dirty="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Nguyễn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Bình</a:t>
            </a:r>
            <a:r>
              <a:rPr lang="en-US" sz="2000" dirty="0">
                <a:latin typeface="Times New Roman" panose="02020603050405020304" pitchFamily="18" charset="0"/>
                <a:cs typeface="Times New Roman" panose="02020603050405020304" pitchFamily="18" charset="0"/>
              </a:rPr>
              <a:t> Minh- 5A7- </a:t>
            </a:r>
            <a:r>
              <a:rPr lang="en-US" sz="2000" dirty="0" err="1">
                <a:latin typeface="Times New Roman" panose="02020603050405020304" pitchFamily="18" charset="0"/>
                <a:cs typeface="Times New Roman" panose="02020603050405020304" pitchFamily="18" charset="0"/>
              </a:rPr>
              <a:t>Bóng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bàn</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Bùi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 4A5-Bóng </a:t>
            </a:r>
            <a:r>
              <a:rPr lang="en-US" sz="2000" dirty="0" err="1">
                <a:latin typeface="Times New Roman" panose="02020603050405020304" pitchFamily="18" charset="0"/>
                <a:cs typeface="Times New Roman" panose="02020603050405020304" pitchFamily="18" charset="0"/>
              </a:rPr>
              <a:t>bàn</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- 4 A1 - </a:t>
            </a:r>
            <a:r>
              <a:rPr lang="en-US" sz="2000" dirty="0" err="1">
                <a:latin typeface="Times New Roman" panose="02020603050405020304" pitchFamily="18" charset="0"/>
                <a:cs typeface="Times New Roman" panose="02020603050405020304" pitchFamily="18" charset="0"/>
              </a:rPr>
              <a:t>Bóng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bàn</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Mạnh</a:t>
            </a:r>
            <a:r>
              <a:rPr lang="en-US" sz="2000" dirty="0">
                <a:latin typeface="Times New Roman" panose="02020603050405020304" pitchFamily="18" charset="0"/>
                <a:cs typeface="Times New Roman" panose="02020603050405020304" pitchFamily="18" charset="0"/>
              </a:rPr>
              <a:t> 5A5 –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endParaRPr lang="en-US" sz="2000" dirty="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Đội</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nam</a:t>
            </a:r>
            <a:endParaRPr lang="en-US" sz="2000" dirty="0">
              <a:latin typeface="Times New Roman" panose="02020603050405020304" pitchFamily="18" charset="0"/>
              <a:cs typeface="Times New Roman" panose="02020603050405020304" pitchFamily="18" charset="0"/>
            </a:endParaRPr>
          </a:p>
          <a:p>
            <a:pPr algn="just">
              <a:spcAft>
                <a:spcPts val="0"/>
              </a:spcAft>
            </a:pPr>
            <a:endParaRPr lang="en-US" sz="2000" dirty="0">
              <a:effectLst/>
              <a:latin typeface="Times New Roman" panose="02020603050405020304" pitchFamily="18" charset="0"/>
              <a:ea typeface="Times New Roman" panose="02020603050405020304" pitchFamily="18" charset="0"/>
            </a:endParaRPr>
          </a:p>
        </p:txBody>
      </p:sp>
      <p:pic>
        <p:nvPicPr>
          <p:cNvPr id="9218" name="Picture 2" descr="https://f25-zpc.zdn.vn/7431850353968077787/77b01acb027bda25836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5319" y="1835860"/>
            <a:ext cx="2857513" cy="38140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f7-zpc.zdn.vn/8042031835100993919/b054e0c8fb7823267a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1166" y="1835860"/>
            <a:ext cx="2860501" cy="381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72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444137" y="235131"/>
            <a:ext cx="11299372"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2" name="Rectangle 1"/>
          <p:cNvSpPr/>
          <p:nvPr/>
        </p:nvSpPr>
        <p:spPr>
          <a:xfrm>
            <a:off x="552994" y="288255"/>
            <a:ext cx="7911737" cy="830997"/>
          </a:xfrm>
          <a:prstGeom prst="rect">
            <a:avLst/>
          </a:prstGeom>
        </p:spPr>
        <p:txBody>
          <a:bodyPr wrap="square">
            <a:spAutoFit/>
          </a:bodyPr>
          <a:lstStyle/>
          <a:p>
            <a:pPr algn="just">
              <a:spcAft>
                <a:spcPts val="0"/>
              </a:spcAft>
            </a:pPr>
            <a:r>
              <a:rPr lang="en-US" sz="2800" b="1" i="1" dirty="0">
                <a:solidFill>
                  <a:srgbClr val="FF0000"/>
                </a:solidFill>
                <a:latin typeface="Times New Roman" panose="02020603050405020304" pitchFamily="18" charset="0"/>
                <a:ea typeface="Times New Roman" panose="02020603050405020304" pitchFamily="18" charset="0"/>
              </a:rPr>
              <a:t>3. 2. </a:t>
            </a:r>
            <a:r>
              <a:rPr lang="en-US" sz="2800" b="1" i="1" dirty="0" err="1">
                <a:solidFill>
                  <a:srgbClr val="FF0000"/>
                </a:solidFill>
                <a:latin typeface="Times New Roman" panose="02020603050405020304" pitchFamily="18" charset="0"/>
                <a:ea typeface="Times New Roman" panose="02020603050405020304" pitchFamily="18" charset="0"/>
              </a:rPr>
              <a:t>Kết</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quả</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các</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phong</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trào</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thi</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đua</a:t>
            </a:r>
            <a:endParaRPr lang="en-US" sz="2800" dirty="0">
              <a:solidFill>
                <a:srgbClr val="FF0000"/>
              </a:solidFill>
              <a:latin typeface="Times New Roman" panose="02020603050405020304" pitchFamily="18" charset="0"/>
              <a:ea typeface="Times New Roman" panose="02020603050405020304" pitchFamily="18" charset="0"/>
            </a:endParaRPr>
          </a:p>
          <a:p>
            <a:pPr algn="just">
              <a:spcAft>
                <a:spcPts val="0"/>
              </a:spcAft>
            </a:pPr>
            <a:endParaRPr lang="en-US" sz="2000" dirty="0" smtClean="0">
              <a:solidFill>
                <a:srgbClr val="FF0000"/>
              </a:solidFill>
              <a:latin typeface="Times New Roman" panose="02020603050405020304" pitchFamily="18" charset="0"/>
              <a:ea typeface="Times New Roman" panose="02020603050405020304" pitchFamily="18" charset="0"/>
            </a:endParaRPr>
          </a:p>
        </p:txBody>
      </p:sp>
      <p:sp>
        <p:nvSpPr>
          <p:cNvPr id="3" name="Rectangle 2"/>
          <p:cNvSpPr/>
          <p:nvPr/>
        </p:nvSpPr>
        <p:spPr>
          <a:xfrm>
            <a:off x="552994" y="707596"/>
            <a:ext cx="10877007" cy="400110"/>
          </a:xfrm>
          <a:prstGeom prst="rect">
            <a:avLst/>
          </a:prstGeom>
        </p:spPr>
        <p:txBody>
          <a:bodyPr wrap="square">
            <a:spAutoFit/>
          </a:bodyPr>
          <a:lstStyle/>
          <a:p>
            <a:pPr algn="just">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552994" y="799318"/>
            <a:ext cx="10681063" cy="5047536"/>
          </a:xfrm>
          <a:prstGeom prst="rect">
            <a:avLst/>
          </a:prstGeom>
        </p:spPr>
        <p:txBody>
          <a:bodyPr wrap="square">
            <a:spAutoFit/>
          </a:bodyPr>
          <a:lstStyle/>
          <a:p>
            <a:pPr lvl="0" algn="just">
              <a:spcAft>
                <a:spcPts val="0"/>
              </a:spcAft>
            </a:pPr>
            <a:r>
              <a:rPr lang="en-US" sz="2300" dirty="0" smtClean="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Tham</a:t>
            </a:r>
            <a:r>
              <a:rPr lang="en-US" sz="2300" dirty="0" smtClean="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cuộc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Tư</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duy</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sáng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tạo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Edubee</a:t>
            </a:r>
            <a:r>
              <a:rPr lang="en-US" sz="2300" dirty="0">
                <a:latin typeface="Times New Roman" panose="02020603050405020304" pitchFamily="18" charset="0"/>
                <a:ea typeface="Times New Roman" panose="02020603050405020304" pitchFamily="18" charset="0"/>
              </a:rPr>
              <a:t> : 03 HS </a:t>
            </a:r>
            <a:r>
              <a:rPr lang="en-US" sz="2300" dirty="0" err="1">
                <a:latin typeface="Times New Roman" panose="02020603050405020304" pitchFamily="18" charset="0"/>
                <a:ea typeface="Times New Roman" panose="02020603050405020304" pitchFamily="18" charset="0"/>
              </a:rPr>
              <a:t>đạt</a:t>
            </a:r>
            <a:r>
              <a:rPr lang="en-US" sz="2300" dirty="0">
                <a:latin typeface="Times New Roman" panose="02020603050405020304" pitchFamily="18" charset="0"/>
                <a:ea typeface="Times New Roman" panose="02020603050405020304" pitchFamily="18" charset="0"/>
              </a:rPr>
              <a:t> </a:t>
            </a:r>
            <a:r>
              <a:rPr lang="en-US" sz="2300" dirty="0" err="1" smtClean="0">
                <a:latin typeface="Times New Roman" panose="02020603050405020304" pitchFamily="18" charset="0"/>
                <a:ea typeface="Times New Roman" panose="02020603050405020304" pitchFamily="18" charset="0"/>
              </a:rPr>
              <a:t>giải</a:t>
            </a:r>
            <a:endParaRPr lang="en-US" sz="2300" dirty="0" smtClean="0">
              <a:latin typeface="Times New Roman" panose="02020603050405020304" pitchFamily="18" charset="0"/>
              <a:ea typeface="Times New Roman" panose="02020603050405020304" pitchFamily="18" charset="0"/>
            </a:endParaRPr>
          </a:p>
          <a:p>
            <a:pPr lvl="0" algn="just">
              <a:spcAft>
                <a:spcPts val="0"/>
              </a:spcAft>
            </a:pPr>
            <a:r>
              <a:rPr lang="en-US" sz="2300" dirty="0" smtClean="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Bạc</a:t>
            </a:r>
            <a:r>
              <a:rPr lang="en-US" sz="2300" dirty="0">
                <a:latin typeface="Times New Roman" panose="02020603050405020304" pitchFamily="18" charset="0"/>
                <a:ea typeface="Times New Roman" panose="02020603050405020304" pitchFamily="18" charset="0"/>
              </a:rPr>
              <a:t>: Vũ Minh Trí – </a:t>
            </a:r>
            <a:r>
              <a:rPr lang="en-US" sz="2300" dirty="0" smtClean="0">
                <a:latin typeface="Times New Roman" panose="02020603050405020304" pitchFamily="18" charset="0"/>
                <a:ea typeface="Times New Roman" panose="02020603050405020304" pitchFamily="18" charset="0"/>
              </a:rPr>
              <a:t>2A2</a:t>
            </a:r>
          </a:p>
          <a:p>
            <a:pPr lvl="0" algn="just">
              <a:spcAft>
                <a:spcPts val="0"/>
              </a:spcAft>
            </a:pPr>
            <a:r>
              <a:rPr lang="en-US" sz="2300" dirty="0" smtClean="0">
                <a:latin typeface="Times New Roman" panose="02020603050405020304" pitchFamily="18" charset="0"/>
                <a:ea typeface="Times New Roman" panose="02020603050405020304" pitchFamily="18" charset="0"/>
              </a:rPr>
              <a:t>+ Cao </a:t>
            </a:r>
            <a:r>
              <a:rPr lang="en-US" sz="2300" dirty="0" err="1">
                <a:latin typeface="Times New Roman" panose="02020603050405020304" pitchFamily="18" charset="0"/>
                <a:ea typeface="Times New Roman" panose="02020603050405020304" pitchFamily="18" charset="0"/>
              </a:rPr>
              <a:t>Thanh</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Nhàn</a:t>
            </a:r>
            <a:r>
              <a:rPr lang="en-US" sz="2300" dirty="0">
                <a:latin typeface="Times New Roman" panose="02020603050405020304" pitchFamily="18" charset="0"/>
                <a:ea typeface="Times New Roman" panose="02020603050405020304" pitchFamily="18" charset="0"/>
              </a:rPr>
              <a:t> – </a:t>
            </a:r>
            <a:r>
              <a:rPr lang="en-US" sz="2300" dirty="0" smtClean="0">
                <a:latin typeface="Times New Roman" panose="02020603050405020304" pitchFamily="18" charset="0"/>
                <a:ea typeface="Times New Roman" panose="02020603050405020304" pitchFamily="18" charset="0"/>
              </a:rPr>
              <a:t>2A3</a:t>
            </a:r>
          </a:p>
          <a:p>
            <a:pPr lvl="0" algn="just">
              <a:spcAft>
                <a:spcPts val="0"/>
              </a:spcAft>
            </a:pPr>
            <a:r>
              <a:rPr lang="en-US" sz="2300" dirty="0" smtClean="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Giải</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Triển</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vọng</a:t>
            </a:r>
            <a:r>
              <a:rPr lang="en-US" sz="2300" dirty="0">
                <a:solidFill>
                  <a:srgbClr val="000000"/>
                </a:solidFill>
                <a:latin typeface="Times New Roman" panose="02020603050405020304" pitchFamily="18" charset="0"/>
                <a:ea typeface="Times New Roman" panose="02020603050405020304" pitchFamily="18" charset="0"/>
              </a:rPr>
              <a:t>: Hà </a:t>
            </a:r>
            <a:r>
              <a:rPr lang="en-US" sz="2300" dirty="0" err="1">
                <a:solidFill>
                  <a:srgbClr val="000000"/>
                </a:solidFill>
                <a:latin typeface="Times New Roman" panose="02020603050405020304" pitchFamily="18" charset="0"/>
                <a:ea typeface="Times New Roman" panose="02020603050405020304" pitchFamily="18" charset="0"/>
              </a:rPr>
              <a:t>Trần</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Gia</a:t>
            </a:r>
            <a:r>
              <a:rPr lang="en-US" sz="2300" dirty="0">
                <a:solidFill>
                  <a:srgbClr val="000000"/>
                </a:solidFill>
                <a:latin typeface="Times New Roman" panose="02020603050405020304" pitchFamily="18" charset="0"/>
                <a:ea typeface="Times New Roman" panose="02020603050405020304" pitchFamily="18" charset="0"/>
              </a:rPr>
              <a:t> </a:t>
            </a:r>
            <a:r>
              <a:rPr lang="en-US" sz="2300" dirty="0" err="1">
                <a:solidFill>
                  <a:srgbClr val="000000"/>
                </a:solidFill>
                <a:latin typeface="Times New Roman" panose="02020603050405020304" pitchFamily="18" charset="0"/>
                <a:ea typeface="Times New Roman" panose="02020603050405020304" pitchFamily="18" charset="0"/>
              </a:rPr>
              <a:t>Bảo</a:t>
            </a:r>
            <a:r>
              <a:rPr lang="en-US" sz="2300" dirty="0">
                <a:solidFill>
                  <a:srgbClr val="000000"/>
                </a:solidFill>
                <a:latin typeface="Times New Roman" panose="02020603050405020304" pitchFamily="18" charset="0"/>
                <a:ea typeface="Times New Roman" panose="02020603050405020304" pitchFamily="18" charset="0"/>
              </a:rPr>
              <a:t> – 3A1</a:t>
            </a:r>
            <a:endParaRPr lang="en-US" sz="2300" dirty="0">
              <a:latin typeface="Times New Roman" panose="02020603050405020304" pitchFamily="18" charset="0"/>
              <a:ea typeface="Times New Roman" panose="02020603050405020304" pitchFamily="18" charset="0"/>
            </a:endParaRPr>
          </a:p>
          <a:p>
            <a:pPr lvl="0" algn="just">
              <a:spcAft>
                <a:spcPts val="0"/>
              </a:spcAft>
            </a:pPr>
            <a:r>
              <a:rPr lang="en-US" sz="2300" dirty="0" smtClean="0">
                <a:latin typeface="Times New Roman" panose="02020603050405020304" pitchFamily="18" charset="0"/>
                <a:ea typeface="Times New Roman" panose="02020603050405020304" pitchFamily="18" charset="0"/>
              </a:rPr>
              <a:t>- 70 </a:t>
            </a:r>
            <a:r>
              <a:rPr lang="en-US" sz="2300" dirty="0">
                <a:latin typeface="Times New Roman" panose="02020603050405020304" pitchFamily="18" charset="0"/>
                <a:ea typeface="Times New Roman" panose="02020603050405020304" pitchFamily="18" charset="0"/>
              </a:rPr>
              <a:t>HS </a:t>
            </a:r>
            <a:r>
              <a:rPr lang="en-US" sz="2300" dirty="0" err="1">
                <a:latin typeface="Times New Roman" panose="02020603050405020304" pitchFamily="18" charset="0"/>
                <a:ea typeface="Times New Roman" panose="02020603050405020304" pitchFamily="18" charset="0"/>
              </a:rPr>
              <a:t>được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lọt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vào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vòng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Trạng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nguyên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toàn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tài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cấp</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quốc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vòng</a:t>
            </a:r>
            <a:r>
              <a:rPr lang="en-US" sz="2300" dirty="0">
                <a:latin typeface="Times New Roman" panose="02020603050405020304" pitchFamily="18" charset="0"/>
                <a:ea typeface="Times New Roman" panose="02020603050405020304" pitchFamily="18" charset="0"/>
              </a:rPr>
              <a:t> 1)</a:t>
            </a:r>
          </a:p>
          <a:p>
            <a:pPr lvl="0" algn="just">
              <a:spcAft>
                <a:spcPts val="0"/>
              </a:spcAft>
            </a:pPr>
            <a:r>
              <a:rPr lang="en-US" sz="2300" dirty="0" smtClean="0">
                <a:latin typeface="Times New Roman" panose="02020603050405020304" pitchFamily="18" charset="0"/>
                <a:ea typeface="Times New Roman" panose="02020603050405020304" pitchFamily="18" charset="0"/>
              </a:rPr>
              <a:t>- 02 </a:t>
            </a:r>
            <a:r>
              <a:rPr lang="en-US" sz="2300" dirty="0">
                <a:latin typeface="Times New Roman" panose="02020603050405020304" pitchFamily="18" charset="0"/>
                <a:ea typeface="Times New Roman" panose="02020603050405020304" pitchFamily="18" charset="0"/>
              </a:rPr>
              <a:t>HS </a:t>
            </a:r>
            <a:r>
              <a:rPr lang="en-US" sz="2300" dirty="0" err="1">
                <a:latin typeface="Times New Roman" panose="02020603050405020304" pitchFamily="18" charset="0"/>
                <a:ea typeface="Times New Roman" panose="02020603050405020304" pitchFamily="18" charset="0"/>
              </a:rPr>
              <a:t>được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lọt</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vào</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vòng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thi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Trạng</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nguyên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toàn</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tài</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cấp</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quốc</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gia</a:t>
            </a:r>
            <a:r>
              <a:rPr lang="en-US" sz="2300" dirty="0">
                <a:latin typeface="Times New Roman" panose="02020603050405020304" pitchFamily="18" charset="0"/>
                <a:ea typeface="Times New Roman" panose="02020603050405020304" pitchFamily="18" charset="0"/>
              </a:rPr>
              <a:t> (</a:t>
            </a:r>
            <a:r>
              <a:rPr lang="en-US" sz="2300" dirty="0" err="1">
                <a:latin typeface="Times New Roman" panose="02020603050405020304" pitchFamily="18" charset="0"/>
                <a:ea typeface="Times New Roman" panose="02020603050405020304" pitchFamily="18" charset="0"/>
              </a:rPr>
              <a:t>vòng</a:t>
            </a:r>
            <a:r>
              <a:rPr lang="en-US" sz="2300" dirty="0">
                <a:latin typeface="Times New Roman" panose="02020603050405020304" pitchFamily="18" charset="0"/>
                <a:ea typeface="Times New Roman" panose="02020603050405020304" pitchFamily="18" charset="0"/>
              </a:rPr>
              <a:t> 1): </a:t>
            </a:r>
            <a:r>
              <a:rPr lang="en-US" sz="2300" dirty="0" err="1">
                <a:latin typeface="Times New Roman" panose="02020603050405020304" pitchFamily="18" charset="0"/>
                <a:ea typeface="Times New Roman" panose="02020603050405020304" pitchFamily="18" charset="0"/>
              </a:rPr>
              <a:t>Lớp</a:t>
            </a:r>
            <a:r>
              <a:rPr lang="en-US" sz="2300" dirty="0">
                <a:latin typeface="Times New Roman" panose="02020603050405020304" pitchFamily="18" charset="0"/>
                <a:ea typeface="Times New Roman" panose="02020603050405020304" pitchFamily="18" charset="0"/>
              </a:rPr>
              <a:t> </a:t>
            </a:r>
            <a:r>
              <a:rPr lang="en-US" sz="2300" dirty="0" smtClean="0">
                <a:latin typeface="Times New Roman" panose="02020603050405020304" pitchFamily="18" charset="0"/>
                <a:ea typeface="Times New Roman" panose="02020603050405020304" pitchFamily="18" charset="0"/>
              </a:rPr>
              <a:t>3A6</a:t>
            </a:r>
          </a:p>
          <a:p>
            <a:pPr lvl="0"/>
            <a:r>
              <a:rPr lang="en-US" sz="2300" dirty="0" smtClean="0">
                <a:latin typeface="Times New Roman" panose="02020603050405020304" pitchFamily="18" charset="0"/>
                <a:cs typeface="Times New Roman" panose="02020603050405020304" pitchFamily="18" charset="0"/>
              </a:rPr>
              <a:t>- 06 </a:t>
            </a:r>
            <a:r>
              <a:rPr lang="en-US" sz="2300" dirty="0">
                <a:latin typeface="Times New Roman" panose="02020603050405020304" pitchFamily="18" charset="0"/>
                <a:cs typeface="Times New Roman" panose="02020603050405020304" pitchFamily="18" charset="0"/>
              </a:rPr>
              <a:t>HS </a:t>
            </a:r>
            <a:r>
              <a:rPr lang="en-US" sz="2300" dirty="0" err="1">
                <a:latin typeface="Times New Roman" panose="02020603050405020304" pitchFamily="18" charset="0"/>
                <a:cs typeface="Times New Roman" panose="02020603050405020304" pitchFamily="18" charset="0"/>
              </a:rPr>
              <a:t>đạt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Khích</a:t>
            </a:r>
            <a:r>
              <a:rPr lang="en-US" sz="2300" dirty="0">
                <a:latin typeface="Times New Roman" panose="02020603050405020304" pitchFamily="18" charset="0"/>
                <a:cs typeface="Times New Roman" panose="02020603050405020304" pitchFamily="18" charset="0"/>
              </a:rPr>
              <a:t> TN </a:t>
            </a:r>
            <a:r>
              <a:rPr lang="en-US" sz="2300" dirty="0" err="1">
                <a:latin typeface="Times New Roman" panose="02020603050405020304" pitchFamily="18" charset="0"/>
                <a:cs typeface="Times New Roman" panose="02020603050405020304" pitchFamily="18" charset="0"/>
              </a:rPr>
              <a:t>toàn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cấp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quốc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gia</a:t>
            </a:r>
            <a:r>
              <a:rPr lang="en-US" sz="2300" dirty="0">
                <a:latin typeface="Times New Roman" panose="02020603050405020304" pitchFamily="18" charset="0"/>
                <a:cs typeface="Times New Roman" panose="02020603050405020304" pitchFamily="18" charset="0"/>
              </a:rPr>
              <a:t>:</a:t>
            </a:r>
          </a:p>
          <a:p>
            <a:r>
              <a:rPr lang="en-US" sz="2300" dirty="0" err="1">
                <a:latin typeface="Times New Roman" panose="02020603050405020304" pitchFamily="18" charset="0"/>
                <a:cs typeface="Times New Roman" panose="02020603050405020304" pitchFamily="18" charset="0"/>
              </a:rPr>
              <a:t>Trương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Ngọc</a:t>
            </a:r>
            <a:r>
              <a:rPr lang="en-US" sz="2300" dirty="0">
                <a:latin typeface="Times New Roman" panose="02020603050405020304" pitchFamily="18" charset="0"/>
                <a:cs typeface="Times New Roman" panose="02020603050405020304" pitchFamily="18" charset="0"/>
              </a:rPr>
              <a:t> – 1A3</a:t>
            </a:r>
          </a:p>
          <a:p>
            <a:r>
              <a:rPr lang="en-US" sz="2300" dirty="0" err="1">
                <a:latin typeface="Times New Roman" panose="02020603050405020304" pitchFamily="18" charset="0"/>
                <a:cs typeface="Times New Roman" panose="02020603050405020304" pitchFamily="18" charset="0"/>
              </a:rPr>
              <a:t>Đinh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Tuấn</a:t>
            </a:r>
            <a:r>
              <a:rPr lang="en-US" sz="2300" dirty="0">
                <a:latin typeface="Times New Roman" panose="02020603050405020304" pitchFamily="18" charset="0"/>
                <a:cs typeface="Times New Roman" panose="02020603050405020304" pitchFamily="18" charset="0"/>
              </a:rPr>
              <a:t> – 2A1</a:t>
            </a:r>
          </a:p>
          <a:p>
            <a:r>
              <a:rPr lang="en-US" sz="2300" dirty="0" err="1">
                <a:latin typeface="Times New Roman" panose="02020603050405020304" pitchFamily="18" charset="0"/>
                <a:cs typeface="Times New Roman" panose="02020603050405020304" pitchFamily="18" charset="0"/>
              </a:rPr>
              <a:t>Dương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Diệp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 2A4</a:t>
            </a:r>
          </a:p>
          <a:p>
            <a:r>
              <a:rPr lang="en-US" sz="2300" dirty="0" err="1">
                <a:latin typeface="Times New Roman" panose="02020603050405020304" pitchFamily="18" charset="0"/>
                <a:cs typeface="Times New Roman" panose="02020603050405020304" pitchFamily="18" charset="0"/>
              </a:rPr>
              <a:t>Nguyễn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a:t>
            </a:r>
            <a:r>
              <a:rPr lang="en-US" sz="2300" dirty="0">
                <a:latin typeface="Times New Roman" panose="02020603050405020304" pitchFamily="18" charset="0"/>
                <a:cs typeface="Times New Roman" panose="02020603050405020304" pitchFamily="18" charset="0"/>
              </a:rPr>
              <a:t> – 2A5</a:t>
            </a:r>
          </a:p>
          <a:p>
            <a:r>
              <a:rPr lang="en-US" sz="2300" dirty="0" err="1">
                <a:latin typeface="Times New Roman" panose="02020603050405020304" pitchFamily="18" charset="0"/>
                <a:cs typeface="Times New Roman" panose="02020603050405020304" pitchFamily="18" charset="0"/>
              </a:rPr>
              <a:t>Nguyễn</a:t>
            </a:r>
            <a:r>
              <a:rPr lang="en-US" sz="2300" dirty="0">
                <a:latin typeface="Times New Roman" panose="02020603050405020304" pitchFamily="18" charset="0"/>
                <a:cs typeface="Times New Roman" panose="02020603050405020304" pitchFamily="18" charset="0"/>
              </a:rPr>
              <a:t> Mai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 3A6</a:t>
            </a:r>
          </a:p>
          <a:p>
            <a:r>
              <a:rPr lang="en-US" sz="2300" dirty="0" err="1">
                <a:latin typeface="Times New Roman" panose="02020603050405020304" pitchFamily="18" charset="0"/>
                <a:cs typeface="Times New Roman" panose="02020603050405020304" pitchFamily="18" charset="0"/>
              </a:rPr>
              <a:t>Nguyễn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Nam </a:t>
            </a:r>
            <a:r>
              <a:rPr lang="en-US" sz="2300" dirty="0" err="1">
                <a:latin typeface="Times New Roman" panose="02020603050405020304" pitchFamily="18" charset="0"/>
                <a:cs typeface="Times New Roman" panose="02020603050405020304" pitchFamily="18" charset="0"/>
              </a:rPr>
              <a:t>Phong</a:t>
            </a:r>
            <a:r>
              <a:rPr lang="en-US" sz="2300" dirty="0">
                <a:latin typeface="Times New Roman" panose="02020603050405020304" pitchFamily="18" charset="0"/>
                <a:cs typeface="Times New Roman" panose="02020603050405020304" pitchFamily="18" charset="0"/>
              </a:rPr>
              <a:t> – 3A6</a:t>
            </a:r>
          </a:p>
          <a:p>
            <a:pPr lvl="0" algn="just">
              <a:spcAft>
                <a:spcPts val="0"/>
              </a:spcAft>
            </a:pP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6559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444137" y="235131"/>
            <a:ext cx="11299372"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552994" y="707596"/>
            <a:ext cx="10877007" cy="400110"/>
          </a:xfrm>
          <a:prstGeom prst="rect">
            <a:avLst/>
          </a:prstGeom>
        </p:spPr>
        <p:txBody>
          <a:bodyPr wrap="square">
            <a:spAutoFit/>
          </a:bodyPr>
          <a:lstStyle/>
          <a:p>
            <a:pPr algn="just">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552994" y="310634"/>
            <a:ext cx="5233852" cy="5632311"/>
          </a:xfrm>
          <a:prstGeom prst="rect">
            <a:avLst/>
          </a:prstGeom>
        </p:spPr>
        <p:txBody>
          <a:bodyPr wrap="square">
            <a:spAutoFit/>
          </a:bodyPr>
          <a:lstStyle/>
          <a:p>
            <a:pPr algn="just">
              <a:spcAft>
                <a:spcPts val="0"/>
              </a:spcAft>
            </a:pPr>
            <a:r>
              <a:rPr lang="pt-BR" sz="2400" b="1" i="1" dirty="0">
                <a:solidFill>
                  <a:srgbClr val="FF0000"/>
                </a:solidFill>
                <a:latin typeface="Times New Roman" panose="02020603050405020304" pitchFamily="18" charset="0"/>
                <a:ea typeface="Times New Roman" panose="02020603050405020304" pitchFamily="18" charset="0"/>
              </a:rPr>
              <a:t>3.3. Kết quả thi GV giỏi:</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de-DE" sz="2400" dirty="0" smtClean="0">
                <a:latin typeface="Times New Roman" panose="02020603050405020304" pitchFamily="18" charset="0"/>
                <a:ea typeface="Times New Roman" panose="02020603050405020304" pitchFamily="18" charset="0"/>
                <a:cs typeface="Arial" panose="020B0604020202020204" pitchFamily="34" charset="0"/>
              </a:rPr>
              <a:t>- Thi đua dạy </a:t>
            </a:r>
            <a:r>
              <a:rPr lang="de-DE" sz="2400" dirty="0" smtClean="0">
                <a:latin typeface="Times New Roman" panose="02020603050405020304" pitchFamily="18" charset="0"/>
                <a:ea typeface="Times New Roman" panose="02020603050405020304" pitchFamily="18" charset="0"/>
                <a:cs typeface="Arial" panose="020B0604020202020204" pitchFamily="34" charset="0"/>
              </a:rPr>
              <a:t>tốt - </a:t>
            </a:r>
            <a:r>
              <a:rPr lang="de-DE" sz="2400" dirty="0" smtClean="0">
                <a:latin typeface="Times New Roman" panose="02020603050405020304" pitchFamily="18" charset="0"/>
                <a:ea typeface="Times New Roman" panose="02020603050405020304" pitchFamily="18" charset="0"/>
                <a:cs typeface="Arial" panose="020B0604020202020204" pitchFamily="34" charset="0"/>
              </a:rPr>
              <a:t>chăm sóc học sinh tốt là tiêu chí mà thầy cô toàn tr</a:t>
            </a:r>
            <a:r>
              <a:rPr lang="vi-VN" sz="2400" dirty="0" smtClean="0">
                <a:latin typeface="Times New Roman" panose="02020603050405020304" pitchFamily="18" charset="0"/>
                <a:ea typeface="Times New Roman" panose="02020603050405020304" pitchFamily="18" charset="0"/>
              </a:rPr>
              <a:t>ư</a:t>
            </a:r>
            <a:r>
              <a:rPr lang="de-DE" sz="2400" dirty="0" smtClean="0">
                <a:latin typeface="Times New Roman" panose="02020603050405020304" pitchFamily="18" charset="0"/>
                <a:ea typeface="Times New Roman" panose="02020603050405020304" pitchFamily="18" charset="0"/>
                <a:cs typeface="Arial" panose="020B0604020202020204" pitchFamily="34" charset="0"/>
              </a:rPr>
              <a:t>­ờng thực hiện mục tiêu: Chất </a:t>
            </a:r>
            <a:r>
              <a:rPr lang="de-DE" sz="2400" dirty="0" smtClean="0">
                <a:latin typeface="Times New Roman" panose="02020603050405020304" pitchFamily="18" charset="0"/>
                <a:ea typeface="Times New Roman" panose="02020603050405020304" pitchFamily="18" charset="0"/>
              </a:rPr>
              <a:t>l­</a:t>
            </a:r>
            <a:r>
              <a:rPr lang="vi-VN" sz="2400" dirty="0" smtClean="0">
                <a:latin typeface="Times New Roman" panose="02020603050405020304" pitchFamily="18" charset="0"/>
                <a:ea typeface="Times New Roman" panose="02020603050405020304" pitchFamily="18" charset="0"/>
              </a:rPr>
              <a:t>ư</a:t>
            </a:r>
            <a:r>
              <a:rPr lang="de-DE" sz="2400" dirty="0" smtClean="0">
                <a:latin typeface="Times New Roman" panose="02020603050405020304" pitchFamily="18" charset="0"/>
                <a:ea typeface="Times New Roman" panose="02020603050405020304" pitchFamily="18" charset="0"/>
                <a:cs typeface="Arial" panose="020B0604020202020204" pitchFamily="34" charset="0"/>
              </a:rPr>
              <a:t>ợng là danh dự của nhà tr</a:t>
            </a:r>
            <a:r>
              <a:rPr lang="vi-VN" sz="2400" dirty="0" smtClean="0">
                <a:latin typeface="Times New Roman" panose="02020603050405020304" pitchFamily="18" charset="0"/>
                <a:ea typeface="Times New Roman" panose="02020603050405020304" pitchFamily="18" charset="0"/>
              </a:rPr>
              <a:t>ư</a:t>
            </a:r>
            <a:r>
              <a:rPr lang="de-DE" sz="2400" dirty="0" smtClean="0">
                <a:latin typeface="Times New Roman" panose="02020603050405020304" pitchFamily="18" charset="0"/>
                <a:ea typeface="Times New Roman" panose="02020603050405020304" pitchFamily="18" charset="0"/>
                <a:cs typeface="Arial" panose="020B0604020202020204" pitchFamily="34" charset="0"/>
              </a:rPr>
              <a:t>­ờng. Chính vì vậy, nội dung thi đua này luôn đ­</a:t>
            </a:r>
            <a:r>
              <a:rPr lang="vi-VN" sz="2400" dirty="0" smtClean="0">
                <a:latin typeface="Times New Roman" panose="02020603050405020304" pitchFamily="18" charset="0"/>
                <a:ea typeface="Times New Roman" panose="02020603050405020304" pitchFamily="18" charset="0"/>
              </a:rPr>
              <a:t>ư</a:t>
            </a:r>
            <a:r>
              <a:rPr lang="de-DE" sz="2400" dirty="0" smtClean="0">
                <a:latin typeface="Times New Roman" panose="02020603050405020304" pitchFamily="18" charset="0"/>
                <a:ea typeface="Times New Roman" panose="02020603050405020304" pitchFamily="18" charset="0"/>
                <a:cs typeface="Arial" panose="020B0604020202020204" pitchFamily="34" charset="0"/>
              </a:rPr>
              <a:t>ợc các thầy cô tích cực tham gia</a:t>
            </a:r>
            <a:endParaRPr lang="en-US" sz="2400" dirty="0" smtClean="0">
              <a:latin typeface="Times New Roman" panose="02020603050405020304" pitchFamily="18" charset="0"/>
              <a:ea typeface="Times New Roman" panose="02020603050405020304" pitchFamily="18" charset="0"/>
            </a:endParaRPr>
          </a:p>
          <a:p>
            <a:pPr algn="just">
              <a:spcAft>
                <a:spcPts val="0"/>
              </a:spcAft>
            </a:pPr>
            <a:r>
              <a:rPr lang="de-DE" sz="2400" dirty="0" smtClean="0">
                <a:latin typeface="Times New Roman" panose="02020603050405020304" pitchFamily="18" charset="0"/>
                <a:ea typeface="Times New Roman" panose="02020603050405020304" pitchFamily="18" charset="0"/>
                <a:cs typeface="Arial" panose="020B0604020202020204" pitchFamily="34" charset="0"/>
              </a:rPr>
              <a:t>- Thi giáo viên giỏi: 100 % thầy cô có tiết dạy tham gia hội thi cấp trường. Có 03 cô giáo tham dự vòng thi cấp huyện. Đỗ Thị Thanh Huyền </a:t>
            </a:r>
            <a:r>
              <a:rPr lang="de-DE" sz="2400" dirty="0" smtClean="0">
                <a:latin typeface="Times New Roman" panose="02020603050405020304" pitchFamily="18" charset="0"/>
                <a:ea typeface="Times New Roman" panose="02020603050405020304" pitchFamily="18" charset="0"/>
              </a:rPr>
              <a:t>lớp </a:t>
            </a:r>
            <a:r>
              <a:rPr lang="de-DE" sz="2400" dirty="0" smtClean="0">
                <a:latin typeface="Times New Roman" panose="02020603050405020304" pitchFamily="18" charset="0"/>
                <a:ea typeface="Times New Roman" panose="02020603050405020304" pitchFamily="18" charset="0"/>
              </a:rPr>
              <a:t>1A4, cô </a:t>
            </a:r>
            <a:r>
              <a:rPr lang="de-DE" sz="2400" dirty="0" smtClean="0">
                <a:latin typeface="Times New Roman" panose="02020603050405020304" pitchFamily="18" charset="0"/>
                <a:ea typeface="Times New Roman" panose="02020603050405020304" pitchFamily="18" charset="0"/>
              </a:rPr>
              <a:t>Nguyễn Thị Thu Ngọc lớp 1A4, </a:t>
            </a:r>
            <a:r>
              <a:rPr lang="de-DE" sz="2400" dirty="0" smtClean="0">
                <a:latin typeface="Times New Roman" panose="02020603050405020304" pitchFamily="18" charset="0"/>
                <a:ea typeface="Times New Roman" panose="02020603050405020304" pitchFamily="18" charset="0"/>
              </a:rPr>
              <a:t>cô </a:t>
            </a:r>
            <a:r>
              <a:rPr lang="de-DE" sz="2400" dirty="0" smtClean="0">
                <a:latin typeface="Times New Roman" panose="02020603050405020304" pitchFamily="18" charset="0"/>
                <a:ea typeface="Times New Roman" panose="02020603050405020304" pitchFamily="18" charset="0"/>
              </a:rPr>
              <a:t>Ngô Thị Thư – GVTA xếp loại Tốt, trong đó cô Nguyễn Thị Thu Ngọc được chọn thi vòng chung khảo)</a:t>
            </a:r>
            <a:endParaRPr lang="en-US" sz="24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5895703" y="490087"/>
            <a:ext cx="3101564" cy="2326173"/>
          </a:xfrm>
          <a:prstGeom prst="rect">
            <a:avLst/>
          </a:prstGeom>
        </p:spPr>
      </p:pic>
      <p:pic>
        <p:nvPicPr>
          <p:cNvPr id="10" name="Picture 9" descr="https://f29-zpc.zdn.vn/6702104722682866972/fb7a8b1481a459fa00b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2015" y="1821166"/>
            <a:ext cx="3236989" cy="2425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703" y="3866029"/>
            <a:ext cx="3287486" cy="2465615"/>
          </a:xfrm>
          <a:prstGeom prst="rect">
            <a:avLst/>
          </a:prstGeom>
        </p:spPr>
      </p:pic>
    </p:spTree>
    <p:extLst>
      <p:ext uri="{BB962C8B-B14F-4D97-AF65-F5344CB8AC3E}">
        <p14:creationId xmlns:p14="http://schemas.microsoft.com/office/powerpoint/2010/main" val="187778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444137" y="235131"/>
            <a:ext cx="11299372"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552994" y="707596"/>
            <a:ext cx="10877007" cy="400110"/>
          </a:xfrm>
          <a:prstGeom prst="rect">
            <a:avLst/>
          </a:prstGeom>
        </p:spPr>
        <p:txBody>
          <a:bodyPr wrap="square">
            <a:spAutoFit/>
          </a:bodyPr>
          <a:lstStyle/>
          <a:p>
            <a:pPr algn="just">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552994" y="310634"/>
            <a:ext cx="10210800" cy="3908762"/>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Hoạt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đạo</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Lâm</a:t>
            </a:r>
            <a:r>
              <a:rPr lang="en-US" sz="2400" dirty="0">
                <a:latin typeface="Times New Roman" panose="02020603050405020304" pitchFamily="18" charset="0"/>
                <a:cs typeface="Times New Roman" panose="02020603050405020304" pitchFamily="18" charset="0"/>
              </a:rPr>
              <a:t>: 11 000 000đ</a:t>
            </a: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khuyết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tật</a:t>
            </a:r>
            <a:r>
              <a:rPr lang="en-US" sz="2400" dirty="0">
                <a:latin typeface="Times New Roman" panose="02020603050405020304" pitchFamily="18" charset="0"/>
                <a:cs typeface="Times New Roman" panose="02020603050405020304" pitchFamily="18" charset="0"/>
              </a:rPr>
              <a:t>: 5,5 </a:t>
            </a:r>
            <a:r>
              <a:rPr lang="en-US" sz="2400" dirty="0" err="1">
                <a:latin typeface="Times New Roman" panose="02020603050405020304" pitchFamily="18" charset="0"/>
                <a:cs typeface="Times New Roman" panose="02020603050405020304" pitchFamily="18" charset="0"/>
              </a:rPr>
              <a:t>triệu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smtClean="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a:t>
            </a:r>
            <a:r>
              <a:rPr lang="en-US" sz="2400" dirty="0">
                <a:latin typeface="Times New Roman" panose="02020603050405020304" pitchFamily="18" charset="0"/>
                <a:cs typeface="Times New Roman" panose="02020603050405020304" pitchFamily="18" charset="0"/>
              </a:rPr>
              <a:t>̃: 1833 </a:t>
            </a:r>
            <a:r>
              <a:rPr lang="en-US" sz="2400" dirty="0" err="1">
                <a:latin typeface="Times New Roman" panose="02020603050405020304" pitchFamily="18" charset="0"/>
                <a:cs typeface="Times New Roman" panose="02020603050405020304" pitchFamily="18" charset="0"/>
              </a:rPr>
              <a:t>quyển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vơ</a:t>
            </a:r>
            <a:r>
              <a:rPr lang="en-US" sz="2400" dirty="0">
                <a:latin typeface="Times New Roman" panose="02020603050405020304" pitchFamily="18" charset="0"/>
                <a:cs typeface="Times New Roman" panose="02020603050405020304" pitchFamily="18" charset="0"/>
              </a:rPr>
              <a:t>̉, 169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loại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Thu </a:t>
            </a:r>
            <a:r>
              <a:rPr lang="en-US" sz="2400" dirty="0" err="1">
                <a:latin typeface="Times New Roman" panose="02020603050405020304" pitchFamily="18" charset="0"/>
                <a:cs typeface="Times New Roman" panose="02020603050405020304" pitchFamily="18" charset="0"/>
              </a:rPr>
              <a:t>gom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vụn</a:t>
            </a:r>
            <a:r>
              <a:rPr lang="en-US" sz="2400" dirty="0">
                <a:latin typeface="Times New Roman" panose="02020603050405020304" pitchFamily="18" charset="0"/>
                <a:cs typeface="Times New Roman" panose="02020603050405020304" pitchFamily="18" charset="0"/>
              </a:rPr>
              <a:t> HK I </a:t>
            </a:r>
            <a:r>
              <a:rPr lang="en-US" sz="2400" dirty="0" err="1">
                <a:latin typeface="Times New Roman" panose="02020603050405020304" pitchFamily="18" charset="0"/>
                <a:cs typeface="Times New Roman" panose="02020603050405020304" pitchFamily="18" charset="0"/>
              </a:rPr>
              <a:t>được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tấn</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Thầy</a:t>
            </a:r>
            <a:r>
              <a:rPr lang="en-US" sz="2400" dirty="0">
                <a:latin typeface="Times New Roman" panose="02020603050405020304" pitchFamily="18" charset="0"/>
                <a:cs typeface="Times New Roman" panose="02020603050405020304" pitchFamily="18" charset="0"/>
              </a:rPr>
              <a:t> Vũ </a:t>
            </a:r>
            <a:r>
              <a:rPr lang="en-US" sz="2400" dirty="0" err="1">
                <a:latin typeface="Times New Roman" panose="02020603050405020304" pitchFamily="18" charset="0"/>
                <a:cs typeface="Times New Roman" panose="02020603050405020304" pitchFamily="18" charset="0"/>
              </a:rPr>
              <a:t>Thê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PGD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cặp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33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a:t>
            </a:r>
          </a:p>
          <a:p>
            <a:pPr marL="342900" indent="-342900">
              <a:buFontTx/>
              <a:buChar char="-"/>
            </a:pPr>
            <a:endParaRPr lang="en-US" sz="2400" dirty="0">
              <a:latin typeface="Times New Roman" panose="02020603050405020304" pitchFamily="18" charset="0"/>
              <a:cs typeface="Times New Roman" panose="02020603050405020304" pitchFamily="18" charset="0"/>
            </a:endParaRPr>
          </a:p>
          <a:p>
            <a:pPr algn="just">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549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40080" y="324386"/>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Google Shape;470;p30">
            <a:extLst>
              <a:ext uri="{FF2B5EF4-FFF2-40B4-BE49-F238E27FC236}">
                <a16:creationId xmlns="" xmlns:a16="http://schemas.microsoft.com/office/drawing/2014/main" id="{D58FCFB3-43EE-4D9D-B0A6-AFAE3DF863F6}"/>
              </a:ext>
            </a:extLst>
          </p:cNvPr>
          <p:cNvSpPr txBox="1">
            <a:spLocks/>
          </p:cNvSpPr>
          <p:nvPr/>
        </p:nvSpPr>
        <p:spPr>
          <a:xfrm>
            <a:off x="810171" y="3040181"/>
            <a:ext cx="10571654" cy="273572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400" b="1" kern="0" dirty="0" err="1" smtClean="0">
                <a:solidFill>
                  <a:srgbClr val="002060"/>
                </a:solidFill>
                <a:latin typeface="UTM Avo" panose="02040603050506020204" pitchFamily="18" charset="0"/>
              </a:rPr>
              <a:t>Kết</a:t>
            </a:r>
            <a:r>
              <a:rPr lang="en-US" sz="4400" b="1" kern="0" dirty="0" smtClean="0">
                <a:solidFill>
                  <a:srgbClr val="002060"/>
                </a:solidFill>
                <a:latin typeface="UTM Avo" panose="02040603050506020204" pitchFamily="18" charset="0"/>
              </a:rPr>
              <a:t> </a:t>
            </a:r>
            <a:r>
              <a:rPr lang="en-US" sz="4400" b="1" kern="0" dirty="0" err="1" smtClean="0">
                <a:solidFill>
                  <a:srgbClr val="002060"/>
                </a:solidFill>
                <a:latin typeface="UTM Avo" panose="02040603050506020204" pitchFamily="18" charset="0"/>
              </a:rPr>
              <a:t>quả</a:t>
            </a:r>
            <a:r>
              <a:rPr lang="en-US" sz="4400" b="1" kern="0" dirty="0" smtClean="0">
                <a:solidFill>
                  <a:srgbClr val="002060"/>
                </a:solidFill>
                <a:latin typeface="UTM Avo" panose="02040603050506020204" pitchFamily="18" charset="0"/>
              </a:rPr>
              <a:t> </a:t>
            </a:r>
            <a:r>
              <a:rPr lang="en-US" sz="4400" b="1" kern="0" dirty="0" err="1" smtClean="0">
                <a:solidFill>
                  <a:srgbClr val="002060"/>
                </a:solidFill>
                <a:latin typeface="UTM Avo" panose="02040603050506020204" pitchFamily="18" charset="0"/>
              </a:rPr>
              <a:t>của</a:t>
            </a:r>
            <a:r>
              <a:rPr lang="en-US" sz="4400" b="1" kern="0" dirty="0" smtClean="0">
                <a:solidFill>
                  <a:srgbClr val="002060"/>
                </a:solidFill>
                <a:latin typeface="UTM Avo" panose="02040603050506020204" pitchFamily="18" charset="0"/>
              </a:rPr>
              <a:t> </a:t>
            </a:r>
            <a:r>
              <a:rPr lang="en-US" sz="4400" b="1" kern="0" dirty="0" err="1" smtClean="0">
                <a:solidFill>
                  <a:srgbClr val="002060"/>
                </a:solidFill>
                <a:latin typeface="UTM Avo" panose="02040603050506020204" pitchFamily="18" charset="0"/>
              </a:rPr>
              <a:t>lớp</a:t>
            </a:r>
            <a:r>
              <a:rPr lang="en-US" sz="4400" b="1" kern="0" dirty="0" smtClean="0">
                <a:solidFill>
                  <a:srgbClr val="002060"/>
                </a:solidFill>
                <a:latin typeface="UTM Avo" panose="02040603050506020204" pitchFamily="18" charset="0"/>
              </a:rPr>
              <a:t> </a:t>
            </a:r>
            <a:r>
              <a:rPr lang="en-US" sz="4400" b="1" kern="0" dirty="0" err="1" smtClean="0">
                <a:solidFill>
                  <a:srgbClr val="002060"/>
                </a:solidFill>
                <a:latin typeface="UTM Avo" panose="02040603050506020204" pitchFamily="18" charset="0"/>
              </a:rPr>
              <a:t>đạt</a:t>
            </a:r>
            <a:r>
              <a:rPr lang="en-US" sz="4400" b="1" kern="0" dirty="0" smtClean="0">
                <a:solidFill>
                  <a:srgbClr val="002060"/>
                </a:solidFill>
                <a:latin typeface="UTM Avo" panose="02040603050506020204" pitchFamily="18" charset="0"/>
              </a:rPr>
              <a:t> </a:t>
            </a:r>
            <a:r>
              <a:rPr lang="en-US" sz="4400" b="1" kern="0" dirty="0" err="1" smtClean="0">
                <a:solidFill>
                  <a:srgbClr val="002060"/>
                </a:solidFill>
                <a:latin typeface="UTM Avo" panose="02040603050506020204" pitchFamily="18" charset="0"/>
              </a:rPr>
              <a:t>được</a:t>
            </a:r>
            <a:r>
              <a:rPr lang="en-US" sz="4400" b="1" kern="0" dirty="0" smtClean="0">
                <a:solidFill>
                  <a:srgbClr val="002060"/>
                </a:solidFill>
                <a:latin typeface="UTM Avo" panose="02040603050506020204" pitchFamily="18" charset="0"/>
              </a:rPr>
              <a:t> </a:t>
            </a:r>
            <a:r>
              <a:rPr lang="en-US" sz="4400" b="1" kern="0" dirty="0" err="1" smtClean="0">
                <a:solidFill>
                  <a:srgbClr val="002060"/>
                </a:solidFill>
                <a:latin typeface="UTM Avo" panose="02040603050506020204" pitchFamily="18" charset="0"/>
              </a:rPr>
              <a:t>trong</a:t>
            </a:r>
            <a:r>
              <a:rPr lang="en-US" sz="4400" b="1" kern="0" dirty="0" smtClean="0">
                <a:solidFill>
                  <a:srgbClr val="002060"/>
                </a:solidFill>
                <a:latin typeface="UTM Avo" panose="02040603050506020204" pitchFamily="18" charset="0"/>
              </a:rPr>
              <a:t> HK I</a:t>
            </a:r>
            <a:endParaRPr kumimoji="0" lang="en-US" sz="4400" b="1" i="0" u="none" strike="noStrike" kern="0" cap="none" spc="0" normalizeH="0" noProof="0" dirty="0" smtClean="0">
              <a:ln>
                <a:noFill/>
              </a:ln>
              <a:solidFill>
                <a:srgbClr val="002060"/>
              </a:solidFill>
              <a:effectLst/>
              <a:uLnTx/>
              <a:uFillTx/>
              <a:latin typeface="UTM Avo" panose="02040603050506020204" pitchFamily="18" charset="0"/>
              <a:sym typeface="Arial"/>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13" name="Group 12"/>
          <p:cNvGrpSpPr/>
          <p:nvPr/>
        </p:nvGrpSpPr>
        <p:grpSpPr>
          <a:xfrm>
            <a:off x="4336470" y="985670"/>
            <a:ext cx="3519055" cy="2054511"/>
            <a:chOff x="2661458" y="530292"/>
            <a:chExt cx="3519055" cy="2054511"/>
          </a:xfrm>
        </p:grpSpPr>
        <p:pic>
          <p:nvPicPr>
            <p:cNvPr id="12" name="Picture 11"/>
            <p:cNvPicPr>
              <a:picLocks noChangeAspect="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16719" b="82500" l="12344" r="88438">
                          <a14:foregroundMark x1="27187" y1="20625" x2="26094" y2="26406"/>
                          <a14:foregroundMark x1="32344" y1="20625" x2="32188" y2="26406"/>
                          <a14:foregroundMark x1="42969" y1="23750" x2="82188" y2="26406"/>
                          <a14:foregroundMark x1="84063" y1="40313" x2="81563" y2="71094"/>
                          <a14:foregroundMark x1="66563" y1="72656" x2="69063" y2="75938"/>
                          <a14:foregroundMark x1="72344" y1="72500" x2="73438" y2="75313"/>
                          <a14:foregroundMark x1="38750" y1="25313" x2="42344" y2="24219"/>
                          <a14:foregroundMark x1="56875" y1="74531" x2="61875" y2="74375"/>
                        </a14:backgroundRemoval>
                      </a14:imgEffect>
                    </a14:imgLayer>
                  </a14:imgProps>
                </a:ext>
              </a:extLst>
            </a:blip>
            <a:srcRect l="7602" t="16082" r="9941" b="15497"/>
            <a:stretch/>
          </p:blipFill>
          <p:spPr>
            <a:xfrm>
              <a:off x="2661458" y="530292"/>
              <a:ext cx="3519055" cy="2054511"/>
            </a:xfrm>
            <a:prstGeom prst="rect">
              <a:avLst/>
            </a:prstGeom>
          </p:spPr>
        </p:pic>
        <p:grpSp>
          <p:nvGrpSpPr>
            <p:cNvPr id="11" name="Group 10"/>
            <p:cNvGrpSpPr/>
            <p:nvPr/>
          </p:nvGrpSpPr>
          <p:grpSpPr>
            <a:xfrm>
              <a:off x="3214257" y="842220"/>
              <a:ext cx="2743198" cy="1076030"/>
              <a:chOff x="4876802" y="789180"/>
              <a:chExt cx="2743198" cy="1076030"/>
            </a:xfrm>
          </p:grpSpPr>
          <p:sp>
            <p:nvSpPr>
              <p:cNvPr id="9" name="TextBox 8"/>
              <p:cNvSpPr txBox="1"/>
              <p:nvPr/>
            </p:nvSpPr>
            <p:spPr>
              <a:xfrm>
                <a:off x="4876802" y="941880"/>
                <a:ext cx="2743198" cy="923330"/>
              </a:xfrm>
              <a:prstGeom prst="rect">
                <a:avLst/>
              </a:prstGeom>
              <a:noFill/>
            </p:spPr>
            <p:txBody>
              <a:bodyPr wrap="square" rtlCol="0">
                <a:spAutoFit/>
              </a:bodyPr>
              <a:lstStyle/>
              <a:p>
                <a:r>
                  <a:rPr lang="en-US" sz="5400" dirty="0" err="1" smtClean="0">
                    <a:solidFill>
                      <a:srgbClr val="FF0000"/>
                    </a:solidFill>
                    <a:latin typeface="Algerian" panose="04020705040A02060702" pitchFamily="82" charset="0"/>
                  </a:rPr>
                  <a:t>PHâN</a:t>
                </a:r>
                <a:r>
                  <a:rPr lang="en-US" sz="5400" dirty="0" smtClean="0">
                    <a:solidFill>
                      <a:srgbClr val="FF0000"/>
                    </a:solidFill>
                    <a:latin typeface="Algerian" panose="04020705040A02060702" pitchFamily="82" charset="0"/>
                  </a:rPr>
                  <a:t> 2</a:t>
                </a:r>
                <a:endParaRPr lang="en-US" sz="5400" dirty="0">
                  <a:solidFill>
                    <a:srgbClr val="FF0000"/>
                  </a:solidFill>
                  <a:latin typeface="Algerian" panose="04020705040A02060702" pitchFamily="82" charset="0"/>
                </a:endParaRPr>
              </a:p>
            </p:txBody>
          </p:sp>
          <p:sp>
            <p:nvSpPr>
              <p:cNvPr id="10" name="Rectangle 9"/>
              <p:cNvSpPr/>
              <p:nvPr/>
            </p:nvSpPr>
            <p:spPr>
              <a:xfrm rot="2125035">
                <a:off x="5876827" y="789180"/>
                <a:ext cx="1158789" cy="830997"/>
              </a:xfrm>
              <a:prstGeom prst="rect">
                <a:avLst/>
              </a:prstGeom>
            </p:spPr>
            <p:txBody>
              <a:bodyPr wrap="square">
                <a:spAutoFit/>
              </a:bodyPr>
              <a:lstStyle/>
              <a:p>
                <a:r>
                  <a:rPr lang="en-US" sz="4800" dirty="0" smtClean="0">
                    <a:solidFill>
                      <a:srgbClr val="FF0000"/>
                    </a:solidFill>
                    <a:latin typeface="Algerian" panose="04020705040A02060702" pitchFamily="82" charset="0"/>
                  </a:rPr>
                  <a:t>-</a:t>
                </a:r>
                <a:endParaRPr lang="en-US" sz="4800" dirty="0">
                  <a:solidFill>
                    <a:srgbClr val="FF0000"/>
                  </a:solidFill>
                  <a:latin typeface="Algerian" panose="04020705040A02060702" pitchFamily="82" charset="0"/>
                </a:endParaRPr>
              </a:p>
            </p:txBody>
          </p:sp>
        </p:grpSp>
      </p:grpSp>
    </p:spTree>
    <p:extLst>
      <p:ext uri="{BB962C8B-B14F-4D97-AF65-F5344CB8AC3E}">
        <p14:creationId xmlns:p14="http://schemas.microsoft.com/office/powerpoint/2010/main" val="2241789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444137" y="235131"/>
            <a:ext cx="11299372"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a:t>1.</a:t>
            </a:r>
            <a:r>
              <a:rPr lang="en-US" i="1"/>
              <a:t>  </a:t>
            </a:r>
            <a:r>
              <a:rPr lang="en-US" b="1" i="1"/>
              <a:t>Chất lượng giáo dục:</a:t>
            </a:r>
            <a:endParaRPr lang="en-US"/>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552994" y="707596"/>
            <a:ext cx="10877007" cy="400110"/>
          </a:xfrm>
          <a:prstGeom prst="rect">
            <a:avLst/>
          </a:prstGeom>
        </p:spPr>
        <p:txBody>
          <a:bodyPr wrap="square">
            <a:spAutoFit/>
          </a:bodyPr>
          <a:lstStyle/>
          <a:p>
            <a:pPr algn="just">
              <a:spcAft>
                <a:spcPts val="0"/>
              </a:spcAft>
            </a:pPr>
            <a:endParaRPr lang="en-US" sz="20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11566374"/>
              </p:ext>
            </p:extLst>
          </p:nvPr>
        </p:nvGraphicFramePr>
        <p:xfrm>
          <a:off x="1987227" y="1078188"/>
          <a:ext cx="8371619" cy="3445076"/>
        </p:xfrm>
        <a:graphic>
          <a:graphicData uri="http://schemas.openxmlformats.org/drawingml/2006/table">
            <a:tbl>
              <a:tblPr firstRow="1" firstCol="1" bandRow="1"/>
              <a:tblGrid>
                <a:gridCol w="6492625">
                  <a:extLst>
                    <a:ext uri="{9D8B030D-6E8A-4147-A177-3AD203B41FA5}">
                      <a16:colId xmlns="" xmlns:a16="http://schemas.microsoft.com/office/drawing/2014/main" val="933228263"/>
                    </a:ext>
                  </a:extLst>
                </a:gridCol>
                <a:gridCol w="921465">
                  <a:extLst>
                    <a:ext uri="{9D8B030D-6E8A-4147-A177-3AD203B41FA5}">
                      <a16:colId xmlns="" xmlns:a16="http://schemas.microsoft.com/office/drawing/2014/main" val="3169451037"/>
                    </a:ext>
                  </a:extLst>
                </a:gridCol>
                <a:gridCol w="957529">
                  <a:extLst>
                    <a:ext uri="{9D8B030D-6E8A-4147-A177-3AD203B41FA5}">
                      <a16:colId xmlns="" xmlns:a16="http://schemas.microsoft.com/office/drawing/2014/main" val="1732211021"/>
                    </a:ext>
                  </a:extLst>
                </a:gridCol>
              </a:tblGrid>
              <a:tr h="421798">
                <a:tc>
                  <a:txBody>
                    <a:bodyPr/>
                    <a:lstStyle/>
                    <a:p>
                      <a:pPr algn="just">
                        <a:spcAft>
                          <a:spcPts val="0"/>
                        </a:spcAft>
                      </a:pPr>
                      <a:r>
                        <a:rPr lang="nl-NL" sz="2000" b="1" i="1" dirty="0">
                          <a:effectLst/>
                          <a:latin typeface="Times New Roman" panose="02020603050405020304" pitchFamily="18" charset="0"/>
                          <a:ea typeface="Times New Roman" panose="02020603050405020304" pitchFamily="18" charset="0"/>
                        </a:rPr>
                        <a:t>                 </a:t>
                      </a:r>
                      <a:r>
                        <a:rPr lang="nl-NL" sz="2000" b="1" dirty="0">
                          <a:effectLst/>
                          <a:latin typeface="Times New Roman" panose="02020603050405020304" pitchFamily="18" charset="0"/>
                          <a:ea typeface="Times New Roman" panose="02020603050405020304" pitchFamily="18" charset="0"/>
                        </a:rPr>
                        <a:t>Kết quả chất lượng các mặt giáo dục</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a:effectLst/>
                          <a:latin typeface="Times New Roman" panose="02020603050405020304" pitchFamily="18" charset="0"/>
                          <a:ea typeface="Times New Roman" panose="02020603050405020304" pitchFamily="18" charset="0"/>
                        </a:rPr>
                        <a:t>SL</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57041368"/>
                  </a:ext>
                </a:extLst>
              </a:tr>
              <a:tr h="439471">
                <a:tc>
                  <a:txBody>
                    <a:bodyPr/>
                    <a:lstStyle/>
                    <a:p>
                      <a:pPr algn="just">
                        <a:spcAft>
                          <a:spcPts val="0"/>
                        </a:spcAft>
                      </a:pPr>
                      <a:r>
                        <a:rPr lang="en-US" sz="2000" b="1">
                          <a:effectLst/>
                          <a:latin typeface="Times New Roman" panose="02020603050405020304" pitchFamily="18" charset="0"/>
                          <a:ea typeface="Times New Roman" panose="02020603050405020304" pitchFamily="18" charset="0"/>
                        </a:rPr>
                        <a:t>+ Tỉ lệ điểm KTĐK cuối kì I môn Toán - Tiếng Việt: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65703353"/>
                  </a:ext>
                </a:extLst>
              </a:tr>
              <a:tr h="421798">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                - Tỉ lệ HS đạt điểm 9,10 môn Toán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11109410"/>
                  </a:ext>
                </a:extLst>
              </a:tr>
              <a:tr h="421798">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                - Tỉ lệ HS đạt điểm &lt;5 môn Toán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4235782"/>
                  </a:ext>
                </a:extLst>
              </a:tr>
              <a:tr h="439471">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                - Tỉ lệ HS đạt điểm 9,10 môn Tiếng Việt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09371235"/>
                  </a:ext>
                </a:extLst>
              </a:tr>
              <a:tr h="421798">
                <a:tc>
                  <a:txBody>
                    <a:bodyPr/>
                    <a:lstStyle/>
                    <a:p>
                      <a:pPr algn="just">
                        <a:spcAft>
                          <a:spcPts val="0"/>
                        </a:spcAft>
                      </a:pPr>
                      <a:r>
                        <a:rPr lang="en-US" sz="2000" i="1" dirty="0">
                          <a:effectLst/>
                          <a:latin typeface="Times New Roman" panose="02020603050405020304" pitchFamily="18" charset="0"/>
                          <a:ea typeface="Times New Roman" panose="02020603050405020304" pitchFamily="18" charset="0"/>
                        </a:rPr>
                        <a:t>                - </a:t>
                      </a:r>
                      <a:r>
                        <a:rPr lang="en-US" sz="2000" i="1" dirty="0" err="1">
                          <a:effectLst/>
                          <a:latin typeface="Times New Roman" panose="02020603050405020304" pitchFamily="18" charset="0"/>
                          <a:ea typeface="Times New Roman" panose="02020603050405020304" pitchFamily="18" charset="0"/>
                        </a:rPr>
                        <a:t>Tỉ</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lệ</a:t>
                      </a:r>
                      <a:r>
                        <a:rPr lang="en-US" sz="2000" i="1" dirty="0">
                          <a:effectLst/>
                          <a:latin typeface="Times New Roman" panose="02020603050405020304" pitchFamily="18" charset="0"/>
                          <a:ea typeface="Times New Roman" panose="02020603050405020304" pitchFamily="18" charset="0"/>
                        </a:rPr>
                        <a:t> HS </a:t>
                      </a:r>
                      <a:r>
                        <a:rPr lang="en-US" sz="2000" i="1" dirty="0" err="1">
                          <a:effectLst/>
                          <a:latin typeface="Times New Roman" panose="02020603050405020304" pitchFamily="18" charset="0"/>
                          <a:ea typeface="Times New Roman" panose="02020603050405020304" pitchFamily="18" charset="0"/>
                        </a:rPr>
                        <a:t>đạt</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điểm</a:t>
                      </a:r>
                      <a:r>
                        <a:rPr lang="en-US" sz="2000" i="1" dirty="0">
                          <a:effectLst/>
                          <a:latin typeface="Times New Roman" panose="02020603050405020304" pitchFamily="18" charset="0"/>
                          <a:ea typeface="Times New Roman" panose="02020603050405020304" pitchFamily="18" charset="0"/>
                        </a:rPr>
                        <a:t> &lt;5 </a:t>
                      </a:r>
                      <a:r>
                        <a:rPr lang="en-US" sz="2000" i="1" dirty="0" err="1">
                          <a:effectLst/>
                          <a:latin typeface="Times New Roman" panose="02020603050405020304" pitchFamily="18" charset="0"/>
                          <a:ea typeface="Times New Roman" panose="02020603050405020304" pitchFamily="18" charset="0"/>
                        </a:rPr>
                        <a:t>môn</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Tiếng</a:t>
                      </a:r>
                      <a:r>
                        <a:rPr lang="en-US" sz="2000" i="1" dirty="0">
                          <a:effectLst/>
                          <a:latin typeface="Times New Roman" panose="02020603050405020304" pitchFamily="18" charset="0"/>
                          <a:ea typeface="Times New Roman" panose="02020603050405020304" pitchFamily="18" charset="0"/>
                        </a:rPr>
                        <a:t> </a:t>
                      </a:r>
                      <a:r>
                        <a:rPr lang="en-US" sz="2000" i="1" dirty="0" err="1">
                          <a:effectLst/>
                          <a:latin typeface="Times New Roman" panose="02020603050405020304" pitchFamily="18" charset="0"/>
                          <a:ea typeface="Times New Roman" panose="02020603050405020304" pitchFamily="18" charset="0"/>
                        </a:rPr>
                        <a:t>Việt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58282537"/>
                  </a:ext>
                </a:extLst>
              </a:tr>
              <a:tr h="439471">
                <a:tc>
                  <a:txBody>
                    <a:bodyPr/>
                    <a:lstStyle/>
                    <a:p>
                      <a:pPr algn="just">
                        <a:spcAft>
                          <a:spcPts val="0"/>
                        </a:spcAft>
                      </a:pPr>
                      <a:r>
                        <a:rPr lang="en-US" sz="2000" b="1">
                          <a:effectLst/>
                          <a:latin typeface="Times New Roman" panose="02020603050405020304" pitchFamily="18" charset="0"/>
                          <a:ea typeface="Times New Roman" panose="02020603050405020304" pitchFamily="18" charset="0"/>
                        </a:rPr>
                        <a:t>+ Tỉ lệ đạt về các năng lực:</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91893564"/>
                  </a:ext>
                </a:extLst>
              </a:tr>
              <a:tr h="439471">
                <a:tc>
                  <a:txBody>
                    <a:bodyPr/>
                    <a:lstStyle/>
                    <a:p>
                      <a:pPr algn="just">
                        <a:spcAft>
                          <a:spcPts val="0"/>
                        </a:spcAft>
                      </a:pP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Tỉ</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lệ</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đạt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về</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các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phẩm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chất</a:t>
                      </a:r>
                      <a:r>
                        <a:rPr lang="en-US" sz="2000" b="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58708170"/>
                  </a:ext>
                </a:extLst>
              </a:tr>
            </a:tbl>
          </a:graphicData>
        </a:graphic>
      </p:graphicFrame>
      <p:sp>
        <p:nvSpPr>
          <p:cNvPr id="9" name="Rectangle 8"/>
          <p:cNvSpPr/>
          <p:nvPr/>
        </p:nvSpPr>
        <p:spPr>
          <a:xfrm>
            <a:off x="670560" y="363246"/>
            <a:ext cx="3286477" cy="461665"/>
          </a:xfrm>
          <a:prstGeom prst="rect">
            <a:avLst/>
          </a:prstGeom>
        </p:spPr>
        <p:txBody>
          <a:bodyPr wrap="none">
            <a:spAutoFit/>
          </a:bodyPr>
          <a:lstStyle/>
          <a:p>
            <a:pPr algn="just">
              <a:spcAft>
                <a:spcPts val="0"/>
              </a:spcAft>
            </a:pPr>
            <a:r>
              <a:rPr lang="en-US" sz="2400" b="1" i="1" dirty="0">
                <a:solidFill>
                  <a:srgbClr val="FF0000"/>
                </a:solidFill>
                <a:latin typeface="Times New Roman" panose="02020603050405020304" pitchFamily="18" charset="0"/>
                <a:ea typeface="Times New Roman" panose="02020603050405020304" pitchFamily="18" charset="0"/>
              </a:rPr>
              <a:t>1.</a:t>
            </a:r>
            <a:r>
              <a:rPr lang="en-US" sz="2400" i="1" dirty="0">
                <a:solidFill>
                  <a:srgbClr val="FF0000"/>
                </a:solidFill>
                <a:latin typeface="Times New Roman" panose="02020603050405020304" pitchFamily="18" charset="0"/>
                <a:ea typeface="Times New Roman" panose="02020603050405020304" pitchFamily="18" charset="0"/>
              </a:rPr>
              <a:t> </a:t>
            </a:r>
            <a:r>
              <a:rPr lang="en-US" sz="2400" b="1" i="1" dirty="0" err="1" smtClean="0">
                <a:solidFill>
                  <a:srgbClr val="FF0000"/>
                </a:solidFill>
                <a:latin typeface="Times New Roman" panose="02020603050405020304" pitchFamily="18" charset="0"/>
                <a:ea typeface="Times New Roman" panose="02020603050405020304" pitchFamily="18" charset="0"/>
              </a:rPr>
              <a:t>Chất</a:t>
            </a:r>
            <a:r>
              <a:rPr lang="en-US" sz="2400" b="1" i="1" dirty="0" smtClean="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lượng</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giáo</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dục</a:t>
            </a:r>
            <a:r>
              <a:rPr lang="en-US" sz="2400" b="1" i="1" dirty="0">
                <a:solidFill>
                  <a:srgbClr val="FF0000"/>
                </a:solidFill>
                <a:latin typeface="Times New Roman" panose="02020603050405020304" pitchFamily="18" charset="0"/>
                <a:ea typeface="Times New Roman" panose="02020603050405020304" pitchFamily="18" charset="0"/>
              </a:rPr>
              <a:t>:</a:t>
            </a:r>
            <a:endParaRPr lang="en-US" sz="20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9962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2" name="Rectangle 1"/>
          <p:cNvSpPr/>
          <p:nvPr/>
        </p:nvSpPr>
        <p:spPr>
          <a:xfrm>
            <a:off x="1007255" y="604220"/>
            <a:ext cx="10136777" cy="4093428"/>
          </a:xfrm>
          <a:prstGeom prst="rect">
            <a:avLst/>
          </a:prstGeom>
        </p:spPr>
        <p:txBody>
          <a:bodyPr wrap="square">
            <a:spAutoFit/>
          </a:bodyPr>
          <a:lstStyle/>
          <a:p>
            <a:pPr algn="just">
              <a:spcAft>
                <a:spcPts val="0"/>
              </a:spcAft>
            </a:pPr>
            <a:r>
              <a:rPr lang="de-DE" sz="36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1. Công tác duy trì sĩ số: </a:t>
            </a:r>
            <a:endParaRPr lang="en-US" sz="36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de-DE" sz="2800" dirty="0" smtClean="0">
                <a:latin typeface="Times New Roman" panose="02020603050405020304" pitchFamily="18" charset="0"/>
                <a:ea typeface="Times New Roman" panose="02020603050405020304" pitchFamily="18" charset="0"/>
                <a:cs typeface="Arial" panose="020B0604020202020204" pitchFamily="34" charset="0"/>
              </a:rPr>
              <a:t>- </a:t>
            </a:r>
            <a:r>
              <a:rPr lang="de-DE" sz="2800" dirty="0">
                <a:latin typeface="Times New Roman" panose="02020603050405020304" pitchFamily="18" charset="0"/>
                <a:ea typeface="Times New Roman" panose="02020603050405020304" pitchFamily="18" charset="0"/>
                <a:cs typeface="Arial" panose="020B0604020202020204" pitchFamily="34" charset="0"/>
              </a:rPr>
              <a:t>Sĩ số HS cho đến thời điểm hiện tại: 1107 </a:t>
            </a:r>
            <a:r>
              <a:rPr lang="de-DE" sz="2800" dirty="0" smtClean="0">
                <a:latin typeface="Times New Roman" panose="02020603050405020304" pitchFamily="18" charset="0"/>
                <a:ea typeface="Times New Roman" panose="02020603050405020304" pitchFamily="18" charset="0"/>
                <a:cs typeface="Arial" panose="020B0604020202020204" pitchFamily="34" charset="0"/>
              </a:rPr>
              <a:t>HS</a:t>
            </a:r>
            <a:endParaRPr lang="en-US" sz="2800" dirty="0">
              <a:latin typeface="Times New Roman" panose="02020603050405020304" pitchFamily="18" charset="0"/>
              <a:ea typeface="Times New Roman" panose="02020603050405020304" pitchFamily="18" charset="0"/>
            </a:endParaRPr>
          </a:p>
          <a:p>
            <a:pPr algn="just">
              <a:spcAft>
                <a:spcPts val="0"/>
              </a:spcAft>
            </a:pPr>
            <a:r>
              <a:rPr lang="de-DE" sz="2800" dirty="0" smtClean="0">
                <a:latin typeface="Times New Roman" panose="02020603050405020304" pitchFamily="18" charset="0"/>
                <a:ea typeface="Times New Roman" panose="02020603050405020304" pitchFamily="18" charset="0"/>
                <a:cs typeface="Arial" panose="020B0604020202020204" pitchFamily="34" charset="0"/>
              </a:rPr>
              <a:t>- </a:t>
            </a:r>
            <a:r>
              <a:rPr lang="de-DE" sz="2800" dirty="0">
                <a:latin typeface="Times New Roman" panose="02020603050405020304" pitchFamily="18" charset="0"/>
                <a:ea typeface="Times New Roman" panose="02020603050405020304" pitchFamily="18" charset="0"/>
                <a:cs typeface="Arial" panose="020B0604020202020204" pitchFamily="34" charset="0"/>
              </a:rPr>
              <a:t>Làm tốt công tác quan tâm đến học sinh có hoàn cảnh khó khăn, thực hiện chế độ miễn giảm: Hội đồng tr­</a:t>
            </a:r>
            <a:r>
              <a:rPr lang="vi-VN" sz="2800" dirty="0">
                <a:latin typeface="Times New Roman" panose="02020603050405020304" pitchFamily="18" charset="0"/>
                <a:ea typeface="Times New Roman" panose="02020603050405020304" pitchFamily="18" charset="0"/>
              </a:rPr>
              <a:t>ư</a:t>
            </a:r>
            <a:r>
              <a:rPr lang="de-DE" sz="2800" dirty="0">
                <a:latin typeface="Times New Roman" panose="02020603050405020304" pitchFamily="18" charset="0"/>
                <a:ea typeface="Times New Roman" panose="02020603050405020304" pitchFamily="18" charset="0"/>
                <a:cs typeface="Arial" panose="020B0604020202020204" pitchFamily="34" charset="0"/>
              </a:rPr>
              <a:t>ờng đã xét </a:t>
            </a:r>
            <a:r>
              <a:rPr lang="de-DE"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miễn, giảm các khoản đóng góp cho 4 HS thuộc hộ cận nghèo, 5 HS có hoàn cảnh khó khăn. </a:t>
            </a:r>
            <a:endParaRPr lang="en-US" sz="2800" dirty="0">
              <a:latin typeface="Times New Roman" panose="02020603050405020304" pitchFamily="18" charset="0"/>
              <a:ea typeface="Times New Roman" panose="02020603050405020304" pitchFamily="18" charset="0"/>
            </a:endParaRPr>
          </a:p>
          <a:p>
            <a:pPr algn="just">
              <a:spcAft>
                <a:spcPts val="0"/>
              </a:spcAft>
            </a:pPr>
            <a:r>
              <a:rPr lang="de-DE"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- 10 CBGV, NV nhận đỡ đầu 9 HS với mức 1 000 000đ/năm và trao vào 2 đợt: Tết </a:t>
            </a:r>
            <a:r>
              <a:rPr lang="de-DE" sz="2800" dirty="0" smtClean="0">
                <a:solidFill>
                  <a:srgbClr val="000000"/>
                </a:solidFill>
                <a:latin typeface="Times New Roman" panose="02020603050405020304" pitchFamily="18" charset="0"/>
                <a:ea typeface="Times New Roman" panose="02020603050405020304" pitchFamily="18" charset="0"/>
                <a:cs typeface="Arial" panose="020B0604020202020204" pitchFamily="34" charset="0"/>
              </a:rPr>
              <a:t>Nguyên </a:t>
            </a:r>
            <a:r>
              <a:rPr lang="de-DE"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đán và cuối năm học.</a:t>
            </a:r>
            <a:endParaRPr lang="en-US" sz="2800" dirty="0">
              <a:latin typeface="Times New Roman" panose="02020603050405020304" pitchFamily="18" charset="0"/>
              <a:ea typeface="Times New Roman" panose="02020603050405020304" pitchFamily="18" charset="0"/>
            </a:endParaRPr>
          </a:p>
          <a:p>
            <a:pPr>
              <a:spcAft>
                <a:spcPts val="0"/>
              </a:spcAft>
            </a:pPr>
            <a:endParaRPr lang="en-US" sz="2800" dirty="0"/>
          </a:p>
        </p:txBody>
      </p:sp>
    </p:spTree>
    <p:extLst>
      <p:ext uri="{BB962C8B-B14F-4D97-AF65-F5344CB8AC3E}">
        <p14:creationId xmlns:p14="http://schemas.microsoft.com/office/powerpoint/2010/main" val="9716690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444137" y="235131"/>
            <a:ext cx="11299372"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a:t>1.</a:t>
            </a:r>
            <a:r>
              <a:rPr lang="en-US" i="1"/>
              <a:t>  </a:t>
            </a:r>
            <a:r>
              <a:rPr lang="en-US" b="1" i="1"/>
              <a:t>Chất lượng giáo dục:</a:t>
            </a:r>
            <a:endParaRPr lang="en-US"/>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552994" y="707596"/>
            <a:ext cx="10877007" cy="400110"/>
          </a:xfrm>
          <a:prstGeom prst="rect">
            <a:avLst/>
          </a:prstGeom>
        </p:spPr>
        <p:txBody>
          <a:bodyPr wrap="square">
            <a:spAutoFit/>
          </a:bodyPr>
          <a:lstStyle/>
          <a:p>
            <a:pPr algn="just">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26301" y="430597"/>
            <a:ext cx="11117208" cy="954107"/>
          </a:xfrm>
          <a:prstGeom prst="rect">
            <a:avLst/>
          </a:prstGeom>
        </p:spPr>
        <p:txBody>
          <a:bodyPr wrap="square">
            <a:spAutoFit/>
          </a:bodyPr>
          <a:lstStyle/>
          <a:p>
            <a:pPr algn="just">
              <a:spcAft>
                <a:spcPts val="0"/>
              </a:spcAft>
            </a:pPr>
            <a:r>
              <a:rPr lang="en-US" sz="2800" b="1" i="1" dirty="0" smtClean="0">
                <a:solidFill>
                  <a:srgbClr val="FF0000"/>
                </a:solidFill>
                <a:latin typeface="Times New Roman" panose="02020603050405020304" pitchFamily="18" charset="0"/>
                <a:cs typeface="Times New Roman" panose="02020603050405020304" pitchFamily="18" charset="0"/>
              </a:rPr>
              <a:t>2. </a:t>
            </a:r>
            <a:r>
              <a:rPr lang="en-US" sz="2800" b="1" i="1" dirty="0" err="1" smtClean="0">
                <a:solidFill>
                  <a:srgbClr val="FF0000"/>
                </a:solidFill>
                <a:latin typeface="Times New Roman" panose="02020603050405020304" pitchFamily="18" charset="0"/>
                <a:cs typeface="Times New Roman" panose="02020603050405020304" pitchFamily="18" charset="0"/>
              </a:rPr>
              <a:t>Kết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quả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đạt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được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lớp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cuộc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trường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và</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cấp</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tổ</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chức</a:t>
            </a:r>
            <a:r>
              <a:rPr lang="en-US" sz="28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027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444137" y="235131"/>
            <a:ext cx="11299372"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a:t>1.</a:t>
            </a:r>
            <a:r>
              <a:rPr lang="en-US" i="1"/>
              <a:t>  </a:t>
            </a:r>
            <a:r>
              <a:rPr lang="en-US" b="1" i="1"/>
              <a:t>Chất lượng giáo dục:</a:t>
            </a:r>
            <a:endParaRPr lang="en-US"/>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552994" y="707596"/>
            <a:ext cx="10877007" cy="400110"/>
          </a:xfrm>
          <a:prstGeom prst="rect">
            <a:avLst/>
          </a:prstGeom>
        </p:spPr>
        <p:txBody>
          <a:bodyPr wrap="square">
            <a:spAutoFit/>
          </a:bodyPr>
          <a:lstStyle/>
          <a:p>
            <a:pPr algn="just">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44435" y="382600"/>
            <a:ext cx="10524308" cy="954107"/>
          </a:xfrm>
          <a:prstGeom prst="rect">
            <a:avLst/>
          </a:prstGeom>
        </p:spPr>
        <p:txBody>
          <a:bodyPr wrap="square">
            <a:spAutoFit/>
          </a:bodyPr>
          <a:lstStyle/>
          <a:p>
            <a:pPr algn="just">
              <a:spcAft>
                <a:spcPts val="0"/>
              </a:spcAft>
            </a:pPr>
            <a:r>
              <a:rPr lang="en-US" sz="2800" b="1" i="1" dirty="0">
                <a:solidFill>
                  <a:srgbClr val="FF0000"/>
                </a:solidFill>
                <a:latin typeface="Times New Roman" panose="02020603050405020304" pitchFamily="18" charset="0"/>
                <a:ea typeface="Times New Roman" panose="02020603050405020304" pitchFamily="18" charset="0"/>
              </a:rPr>
              <a:t>3. </a:t>
            </a:r>
            <a:r>
              <a:rPr lang="en-US" sz="2800" b="1" i="1" dirty="0" err="1">
                <a:solidFill>
                  <a:srgbClr val="FF0000"/>
                </a:solidFill>
                <a:latin typeface="Times New Roman" panose="02020603050405020304" pitchFamily="18" charset="0"/>
                <a:ea typeface="Times New Roman" panose="02020603050405020304" pitchFamily="18" charset="0"/>
              </a:rPr>
              <a:t>Nhận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xét</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đánh</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giá</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khen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những</a:t>
            </a:r>
            <a:r>
              <a:rPr lang="en-US" sz="2800" b="1" i="1" dirty="0">
                <a:solidFill>
                  <a:srgbClr val="FF0000"/>
                </a:solidFill>
                <a:latin typeface="Times New Roman" panose="02020603050405020304" pitchFamily="18" charset="0"/>
                <a:ea typeface="Times New Roman" panose="02020603050405020304" pitchFamily="18" charset="0"/>
              </a:rPr>
              <a:t> HS </a:t>
            </a:r>
            <a:r>
              <a:rPr lang="en-US" sz="2800" b="1" i="1" dirty="0" err="1">
                <a:solidFill>
                  <a:srgbClr val="FF0000"/>
                </a:solidFill>
                <a:latin typeface="Times New Roman" panose="02020603050405020304" pitchFamily="18" charset="0"/>
                <a:ea typeface="Times New Roman" panose="02020603050405020304" pitchFamily="18" charset="0"/>
              </a:rPr>
              <a:t>tiêu</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biểu</a:t>
            </a:r>
            <a:r>
              <a:rPr lang="en-US" sz="2800" b="1" i="1" dirty="0">
                <a:solidFill>
                  <a:srgbClr val="FF0000"/>
                </a:solidFill>
                <a:latin typeface="Times New Roman" panose="02020603050405020304" pitchFamily="18" charset="0"/>
                <a:ea typeface="Times New Roman" panose="02020603050405020304" pitchFamily="18" charset="0"/>
              </a:rPr>
              <a:t>, HS </a:t>
            </a:r>
            <a:r>
              <a:rPr lang="en-US" sz="2800" b="1" i="1" dirty="0" err="1">
                <a:solidFill>
                  <a:srgbClr val="FF0000"/>
                </a:solidFill>
                <a:latin typeface="Times New Roman" panose="02020603050405020304" pitchFamily="18" charset="0"/>
                <a:ea typeface="Times New Roman" panose="02020603050405020304" pitchFamily="18" charset="0"/>
              </a:rPr>
              <a:t>có</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tiến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bộ</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trong</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học</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tập</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và</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rèn</a:t>
            </a:r>
            <a:r>
              <a:rPr lang="en-US" sz="2800" b="1" i="1" dirty="0">
                <a:solidFill>
                  <a:srgbClr val="FF0000"/>
                </a:solidFill>
                <a:latin typeface="Times New Roman" panose="02020603050405020304" pitchFamily="18" charset="0"/>
                <a:ea typeface="Times New Roman" panose="02020603050405020304" pitchFamily="18" charset="0"/>
              </a:rPr>
              <a:t> </a:t>
            </a:r>
            <a:r>
              <a:rPr lang="en-US" sz="2800" b="1" i="1" dirty="0" err="1" smtClean="0">
                <a:solidFill>
                  <a:srgbClr val="FF0000"/>
                </a:solidFill>
                <a:latin typeface="Times New Roman" panose="02020603050405020304" pitchFamily="18" charset="0"/>
                <a:ea typeface="Times New Roman" panose="02020603050405020304" pitchFamily="18" charset="0"/>
              </a:rPr>
              <a:t>luyện</a:t>
            </a:r>
            <a:r>
              <a:rPr lang="en-US" sz="2800" b="1" i="1"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64544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40080" y="324386"/>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Google Shape;470;p30">
            <a:extLst>
              <a:ext uri="{FF2B5EF4-FFF2-40B4-BE49-F238E27FC236}">
                <a16:creationId xmlns="" xmlns:a16="http://schemas.microsoft.com/office/drawing/2014/main" id="{D58FCFB3-43EE-4D9D-B0A6-AFAE3DF863F6}"/>
              </a:ext>
            </a:extLst>
          </p:cNvPr>
          <p:cNvSpPr txBox="1">
            <a:spLocks/>
          </p:cNvSpPr>
          <p:nvPr/>
        </p:nvSpPr>
        <p:spPr>
          <a:xfrm>
            <a:off x="810171" y="3040181"/>
            <a:ext cx="10571654" cy="273572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400" b="1" kern="0" dirty="0" err="1" smtClean="0">
                <a:solidFill>
                  <a:srgbClr val="002060"/>
                </a:solidFill>
                <a:latin typeface="UTM Avo" panose="02040603050506020204" pitchFamily="18" charset="0"/>
              </a:rPr>
              <a:t>Phương</a:t>
            </a:r>
            <a:r>
              <a:rPr lang="en-US" sz="4400" b="1" kern="0" dirty="0" smtClean="0">
                <a:solidFill>
                  <a:srgbClr val="002060"/>
                </a:solidFill>
                <a:latin typeface="UTM Avo" panose="02040603050506020204" pitchFamily="18" charset="0"/>
              </a:rPr>
              <a:t> </a:t>
            </a:r>
            <a:r>
              <a:rPr lang="en-US" sz="4400" b="1" kern="0" dirty="0" err="1" smtClean="0">
                <a:solidFill>
                  <a:srgbClr val="002060"/>
                </a:solidFill>
                <a:latin typeface="UTM Avo" panose="02040603050506020204" pitchFamily="18" charset="0"/>
              </a:rPr>
              <a:t>hướng</a:t>
            </a:r>
            <a:r>
              <a:rPr lang="en-US" sz="4400" b="1" kern="0" dirty="0" smtClean="0">
                <a:solidFill>
                  <a:srgbClr val="002060"/>
                </a:solidFill>
                <a:latin typeface="UTM Avo" panose="02040603050506020204" pitchFamily="18" charset="0"/>
              </a:rPr>
              <a:t> HK II</a:t>
            </a:r>
            <a:endParaRPr kumimoji="0" lang="en-US" sz="4400" b="1" i="0" u="none" strike="noStrike" kern="0" cap="none" spc="0" normalizeH="0" noProof="0" dirty="0" smtClean="0">
              <a:ln>
                <a:noFill/>
              </a:ln>
              <a:solidFill>
                <a:srgbClr val="002060"/>
              </a:solidFill>
              <a:effectLst/>
              <a:uLnTx/>
              <a:uFillTx/>
              <a:latin typeface="UTM Avo" panose="02040603050506020204" pitchFamily="18" charset="0"/>
              <a:sym typeface="Arial"/>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13" name="Group 12"/>
          <p:cNvGrpSpPr/>
          <p:nvPr/>
        </p:nvGrpSpPr>
        <p:grpSpPr>
          <a:xfrm>
            <a:off x="4336470" y="985670"/>
            <a:ext cx="3519055" cy="2054511"/>
            <a:chOff x="2661458" y="530292"/>
            <a:chExt cx="3519055" cy="2054511"/>
          </a:xfrm>
        </p:grpSpPr>
        <p:pic>
          <p:nvPicPr>
            <p:cNvPr id="12" name="Picture 11"/>
            <p:cNvPicPr>
              <a:picLocks noChangeAspect="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16719" b="82500" l="12344" r="88438">
                          <a14:foregroundMark x1="27187" y1="20625" x2="26094" y2="26406"/>
                          <a14:foregroundMark x1="32344" y1="20625" x2="32188" y2="26406"/>
                          <a14:foregroundMark x1="42969" y1="23750" x2="82188" y2="26406"/>
                          <a14:foregroundMark x1="84063" y1="40313" x2="81563" y2="71094"/>
                          <a14:foregroundMark x1="66563" y1="72656" x2="69063" y2="75938"/>
                          <a14:foregroundMark x1="72344" y1="72500" x2="73438" y2="75313"/>
                          <a14:foregroundMark x1="38750" y1="25313" x2="42344" y2="24219"/>
                          <a14:foregroundMark x1="56875" y1="74531" x2="61875" y2="74375"/>
                        </a14:backgroundRemoval>
                      </a14:imgEffect>
                    </a14:imgLayer>
                  </a14:imgProps>
                </a:ext>
              </a:extLst>
            </a:blip>
            <a:srcRect l="7602" t="16082" r="9941" b="15497"/>
            <a:stretch/>
          </p:blipFill>
          <p:spPr>
            <a:xfrm>
              <a:off x="2661458" y="530292"/>
              <a:ext cx="3519055" cy="2054511"/>
            </a:xfrm>
            <a:prstGeom prst="rect">
              <a:avLst/>
            </a:prstGeom>
          </p:spPr>
        </p:pic>
        <p:grpSp>
          <p:nvGrpSpPr>
            <p:cNvPr id="11" name="Group 10"/>
            <p:cNvGrpSpPr/>
            <p:nvPr/>
          </p:nvGrpSpPr>
          <p:grpSpPr>
            <a:xfrm>
              <a:off x="3214257" y="842220"/>
              <a:ext cx="2743198" cy="1076030"/>
              <a:chOff x="4876802" y="789180"/>
              <a:chExt cx="2743198" cy="1076030"/>
            </a:xfrm>
          </p:grpSpPr>
          <p:sp>
            <p:nvSpPr>
              <p:cNvPr id="9" name="TextBox 8"/>
              <p:cNvSpPr txBox="1"/>
              <p:nvPr/>
            </p:nvSpPr>
            <p:spPr>
              <a:xfrm>
                <a:off x="4876802" y="941880"/>
                <a:ext cx="2743198" cy="923330"/>
              </a:xfrm>
              <a:prstGeom prst="rect">
                <a:avLst/>
              </a:prstGeom>
              <a:noFill/>
            </p:spPr>
            <p:txBody>
              <a:bodyPr wrap="square" rtlCol="0">
                <a:spAutoFit/>
              </a:bodyPr>
              <a:lstStyle/>
              <a:p>
                <a:r>
                  <a:rPr lang="en-US" sz="5400" dirty="0" err="1" smtClean="0">
                    <a:solidFill>
                      <a:srgbClr val="FF0000"/>
                    </a:solidFill>
                    <a:latin typeface="Algerian" panose="04020705040A02060702" pitchFamily="82" charset="0"/>
                  </a:rPr>
                  <a:t>PHâN</a:t>
                </a:r>
                <a:r>
                  <a:rPr lang="en-US" sz="5400" dirty="0" smtClean="0">
                    <a:solidFill>
                      <a:srgbClr val="FF0000"/>
                    </a:solidFill>
                    <a:latin typeface="Algerian" panose="04020705040A02060702" pitchFamily="82" charset="0"/>
                  </a:rPr>
                  <a:t> 3</a:t>
                </a:r>
                <a:endParaRPr lang="en-US" sz="5400" dirty="0">
                  <a:solidFill>
                    <a:srgbClr val="FF0000"/>
                  </a:solidFill>
                  <a:latin typeface="Algerian" panose="04020705040A02060702" pitchFamily="82" charset="0"/>
                </a:endParaRPr>
              </a:p>
            </p:txBody>
          </p:sp>
          <p:sp>
            <p:nvSpPr>
              <p:cNvPr id="10" name="Rectangle 9"/>
              <p:cNvSpPr/>
              <p:nvPr/>
            </p:nvSpPr>
            <p:spPr>
              <a:xfrm rot="2125035">
                <a:off x="5876827" y="789180"/>
                <a:ext cx="1158789" cy="830997"/>
              </a:xfrm>
              <a:prstGeom prst="rect">
                <a:avLst/>
              </a:prstGeom>
            </p:spPr>
            <p:txBody>
              <a:bodyPr wrap="square">
                <a:spAutoFit/>
              </a:bodyPr>
              <a:lstStyle/>
              <a:p>
                <a:r>
                  <a:rPr lang="en-US" sz="4800" dirty="0" smtClean="0">
                    <a:solidFill>
                      <a:srgbClr val="FF0000"/>
                    </a:solidFill>
                    <a:latin typeface="Algerian" panose="04020705040A02060702" pitchFamily="82" charset="0"/>
                  </a:rPr>
                  <a:t>-</a:t>
                </a:r>
                <a:endParaRPr lang="en-US" sz="4800" dirty="0">
                  <a:solidFill>
                    <a:srgbClr val="FF0000"/>
                  </a:solidFill>
                  <a:latin typeface="Algerian" panose="04020705040A02060702" pitchFamily="82" charset="0"/>
                </a:endParaRPr>
              </a:p>
            </p:txBody>
          </p:sp>
        </p:grpSp>
      </p:grpSp>
    </p:spTree>
    <p:extLst>
      <p:ext uri="{BB962C8B-B14F-4D97-AF65-F5344CB8AC3E}">
        <p14:creationId xmlns:p14="http://schemas.microsoft.com/office/powerpoint/2010/main" val="35556465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gs>
            <a:gs pos="100000">
              <a:schemeClr val="accent2">
                <a:lumMod val="97000"/>
                <a:lumOff val="3000"/>
              </a:schemeClr>
            </a:gs>
            <a:gs pos="100000">
              <a:schemeClr val="accent2">
                <a:lumMod val="60000"/>
                <a:lumOff val="40000"/>
              </a:schemeClr>
            </a:gs>
          </a:gsLst>
          <a:lin ang="19800000" scaled="0"/>
          <a:tileRect/>
        </a:gradFill>
        <a:effectLst/>
      </p:bgPr>
    </p:bg>
    <p:spTree>
      <p:nvGrpSpPr>
        <p:cNvPr id="1" name=""/>
        <p:cNvGrpSpPr/>
        <p:nvPr/>
      </p:nvGrpSpPr>
      <p:grpSpPr>
        <a:xfrm>
          <a:off x="0" y="0"/>
          <a:ext cx="0" cy="0"/>
          <a:chOff x="0" y="0"/>
          <a:chExt cx="0" cy="0"/>
        </a:xfrm>
      </p:grpSpPr>
      <p:sp>
        <p:nvSpPr>
          <p:cNvPr id="48" name="Rectangle 47"/>
          <p:cNvSpPr/>
          <p:nvPr/>
        </p:nvSpPr>
        <p:spPr>
          <a:xfrm>
            <a:off x="178676" y="149994"/>
            <a:ext cx="11855669" cy="6492544"/>
          </a:xfrm>
          <a:prstGeom prst="rect">
            <a:avLst/>
          </a:prstGeom>
          <a:solidFill>
            <a:schemeClr val="bg1"/>
          </a:solidFill>
          <a:ln w="38100">
            <a:solidFill>
              <a:srgbClr val="FF7B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7B88"/>
              </a:solidFill>
              <a:effectLst/>
              <a:uLnTx/>
              <a:uFillTx/>
              <a:latin typeface="Calibri" panose="020F0502020204030204"/>
              <a:ea typeface="+mn-ea"/>
              <a:cs typeface="+mn-cs"/>
            </a:endParaRPr>
          </a:p>
        </p:txBody>
      </p:sp>
      <p:sp>
        <p:nvSpPr>
          <p:cNvPr id="4098" name="TextBox 2"/>
          <p:cNvSpPr txBox="1">
            <a:spLocks noChangeArrowheads="1"/>
          </p:cNvSpPr>
          <p:nvPr/>
        </p:nvSpPr>
        <p:spPr bwMode="auto">
          <a:xfrm>
            <a:off x="4219762" y="520503"/>
            <a:ext cx="51764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LỊCH </a:t>
            </a:r>
            <a:r>
              <a:rPr kumimoji="0" lang="en-US" altLang="en-US"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HỌC KỲ </a:t>
            </a:r>
            <a:r>
              <a:rPr kumimoji="0" lang="en-US" alt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II</a:t>
            </a:r>
          </a:p>
        </p:txBody>
      </p:sp>
      <p:cxnSp>
        <p:nvCxnSpPr>
          <p:cNvPr id="5" name="Straight Connector 4"/>
          <p:cNvCxnSpPr/>
          <p:nvPr/>
        </p:nvCxnSpPr>
        <p:spPr>
          <a:xfrm flipV="1">
            <a:off x="3081338" y="1984077"/>
            <a:ext cx="5334000" cy="26670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100" name="Group 28"/>
          <p:cNvGrpSpPr>
            <a:grpSpLocks/>
          </p:cNvGrpSpPr>
          <p:nvPr/>
        </p:nvGrpSpPr>
        <p:grpSpPr bwMode="auto">
          <a:xfrm>
            <a:off x="7026276" y="3463627"/>
            <a:ext cx="1858963" cy="1195388"/>
            <a:chOff x="2996405" y="4614597"/>
            <a:chExt cx="1858966" cy="1194715"/>
          </a:xfrm>
        </p:grpSpPr>
        <p:sp>
          <p:nvSpPr>
            <p:cNvPr id="27" name="Freeform 26"/>
            <p:cNvSpPr/>
            <p:nvPr/>
          </p:nvSpPr>
          <p:spPr>
            <a:xfrm>
              <a:off x="2996405" y="4773258"/>
              <a:ext cx="1778003" cy="1036054"/>
            </a:xfrm>
            <a:custGeom>
              <a:avLst/>
              <a:gdLst>
                <a:gd name="connsiteX0" fmla="*/ 0 w 1835150"/>
                <a:gd name="connsiteY0" fmla="*/ 657225 h 1067035"/>
                <a:gd name="connsiteX1" fmla="*/ 558800 w 1835150"/>
                <a:gd name="connsiteY1" fmla="*/ 1038225 h 1067035"/>
                <a:gd name="connsiteX2" fmla="*/ 1273175 w 1835150"/>
                <a:gd name="connsiteY2" fmla="*/ 990600 h 1067035"/>
                <a:gd name="connsiteX3" fmla="*/ 1695450 w 1835150"/>
                <a:gd name="connsiteY3" fmla="*/ 596900 h 1067035"/>
                <a:gd name="connsiteX4" fmla="*/ 1835150 w 1835150"/>
                <a:gd name="connsiteY4" fmla="*/ 0 h 1067035"/>
                <a:gd name="connsiteX0" fmla="*/ 0 w 1835150"/>
                <a:gd name="connsiteY0" fmla="*/ 657225 h 1076885"/>
                <a:gd name="connsiteX1" fmla="*/ 558800 w 1835150"/>
                <a:gd name="connsiteY1" fmla="*/ 1038225 h 1076885"/>
                <a:gd name="connsiteX2" fmla="*/ 1273175 w 1835150"/>
                <a:gd name="connsiteY2" fmla="*/ 990600 h 1076885"/>
                <a:gd name="connsiteX3" fmla="*/ 1695450 w 1835150"/>
                <a:gd name="connsiteY3" fmla="*/ 596900 h 1076885"/>
                <a:gd name="connsiteX4" fmla="*/ 1835150 w 1835150"/>
                <a:gd name="connsiteY4" fmla="*/ 0 h 1076885"/>
                <a:gd name="connsiteX0" fmla="*/ 0 w 1835150"/>
                <a:gd name="connsiteY0" fmla="*/ 657225 h 1076885"/>
                <a:gd name="connsiteX1" fmla="*/ 558800 w 1835150"/>
                <a:gd name="connsiteY1" fmla="*/ 1038225 h 1076885"/>
                <a:gd name="connsiteX2" fmla="*/ 1273175 w 1835150"/>
                <a:gd name="connsiteY2" fmla="*/ 990600 h 1076885"/>
                <a:gd name="connsiteX3" fmla="*/ 1695450 w 1835150"/>
                <a:gd name="connsiteY3" fmla="*/ 596900 h 1076885"/>
                <a:gd name="connsiteX4" fmla="*/ 1835150 w 1835150"/>
                <a:gd name="connsiteY4" fmla="*/ 0 h 1076885"/>
                <a:gd name="connsiteX0" fmla="*/ 0 w 1836936"/>
                <a:gd name="connsiteY0" fmla="*/ 657225 h 1076885"/>
                <a:gd name="connsiteX1" fmla="*/ 558800 w 1836936"/>
                <a:gd name="connsiteY1" fmla="*/ 1038225 h 1076885"/>
                <a:gd name="connsiteX2" fmla="*/ 1273175 w 1836936"/>
                <a:gd name="connsiteY2" fmla="*/ 990600 h 1076885"/>
                <a:gd name="connsiteX3" fmla="*/ 1695450 w 1836936"/>
                <a:gd name="connsiteY3" fmla="*/ 596900 h 1076885"/>
                <a:gd name="connsiteX4" fmla="*/ 1835150 w 1836936"/>
                <a:gd name="connsiteY4" fmla="*/ 0 h 1076885"/>
                <a:gd name="connsiteX0" fmla="*/ 0 w 1835150"/>
                <a:gd name="connsiteY0" fmla="*/ 657225 h 1076885"/>
                <a:gd name="connsiteX1" fmla="*/ 558800 w 1835150"/>
                <a:gd name="connsiteY1" fmla="*/ 1038225 h 1076885"/>
                <a:gd name="connsiteX2" fmla="*/ 1273175 w 1835150"/>
                <a:gd name="connsiteY2" fmla="*/ 990600 h 1076885"/>
                <a:gd name="connsiteX3" fmla="*/ 1695450 w 1835150"/>
                <a:gd name="connsiteY3" fmla="*/ 596900 h 1076885"/>
                <a:gd name="connsiteX4" fmla="*/ 1835150 w 1835150"/>
                <a:gd name="connsiteY4" fmla="*/ 0 h 1076885"/>
                <a:gd name="connsiteX0" fmla="*/ 0 w 1835445"/>
                <a:gd name="connsiteY0" fmla="*/ 657225 h 1076885"/>
                <a:gd name="connsiteX1" fmla="*/ 558800 w 1835445"/>
                <a:gd name="connsiteY1" fmla="*/ 1038225 h 1076885"/>
                <a:gd name="connsiteX2" fmla="*/ 1273175 w 1835445"/>
                <a:gd name="connsiteY2" fmla="*/ 990600 h 1076885"/>
                <a:gd name="connsiteX3" fmla="*/ 1695450 w 1835445"/>
                <a:gd name="connsiteY3" fmla="*/ 596900 h 1076885"/>
                <a:gd name="connsiteX4" fmla="*/ 1835150 w 1835445"/>
                <a:gd name="connsiteY4" fmla="*/ 0 h 1076885"/>
                <a:gd name="connsiteX0" fmla="*/ 0 w 1836333"/>
                <a:gd name="connsiteY0" fmla="*/ 657225 h 1076885"/>
                <a:gd name="connsiteX1" fmla="*/ 558800 w 1836333"/>
                <a:gd name="connsiteY1" fmla="*/ 1038225 h 1076885"/>
                <a:gd name="connsiteX2" fmla="*/ 1273175 w 1836333"/>
                <a:gd name="connsiteY2" fmla="*/ 990600 h 1076885"/>
                <a:gd name="connsiteX3" fmla="*/ 1695450 w 1836333"/>
                <a:gd name="connsiteY3" fmla="*/ 596900 h 1076885"/>
                <a:gd name="connsiteX4" fmla="*/ 1835150 w 1836333"/>
                <a:gd name="connsiteY4" fmla="*/ 0 h 1076885"/>
                <a:gd name="connsiteX0" fmla="*/ 0 w 1841921"/>
                <a:gd name="connsiteY0" fmla="*/ 657225 h 1076885"/>
                <a:gd name="connsiteX1" fmla="*/ 558800 w 1841921"/>
                <a:gd name="connsiteY1" fmla="*/ 1038225 h 1076885"/>
                <a:gd name="connsiteX2" fmla="*/ 1273175 w 1841921"/>
                <a:gd name="connsiteY2" fmla="*/ 990600 h 1076885"/>
                <a:gd name="connsiteX3" fmla="*/ 1695450 w 1841921"/>
                <a:gd name="connsiteY3" fmla="*/ 596900 h 1076885"/>
                <a:gd name="connsiteX4" fmla="*/ 1835150 w 1841921"/>
                <a:gd name="connsiteY4" fmla="*/ 0 h 1076885"/>
                <a:gd name="connsiteX0" fmla="*/ 0 w 1837621"/>
                <a:gd name="connsiteY0" fmla="*/ 657225 h 1076885"/>
                <a:gd name="connsiteX1" fmla="*/ 558800 w 1837621"/>
                <a:gd name="connsiteY1" fmla="*/ 1038225 h 1076885"/>
                <a:gd name="connsiteX2" fmla="*/ 1273175 w 1837621"/>
                <a:gd name="connsiteY2" fmla="*/ 990600 h 1076885"/>
                <a:gd name="connsiteX3" fmla="*/ 1695450 w 1837621"/>
                <a:gd name="connsiteY3" fmla="*/ 596900 h 1076885"/>
                <a:gd name="connsiteX4" fmla="*/ 1835150 w 1837621"/>
                <a:gd name="connsiteY4" fmla="*/ 0 h 1076885"/>
                <a:gd name="connsiteX0" fmla="*/ 0 w 1838045"/>
                <a:gd name="connsiteY0" fmla="*/ 657225 h 1076885"/>
                <a:gd name="connsiteX1" fmla="*/ 558800 w 1838045"/>
                <a:gd name="connsiteY1" fmla="*/ 1038225 h 1076885"/>
                <a:gd name="connsiteX2" fmla="*/ 1273175 w 1838045"/>
                <a:gd name="connsiteY2" fmla="*/ 990600 h 1076885"/>
                <a:gd name="connsiteX3" fmla="*/ 1695450 w 1838045"/>
                <a:gd name="connsiteY3" fmla="*/ 596900 h 1076885"/>
                <a:gd name="connsiteX4" fmla="*/ 1835150 w 1838045"/>
                <a:gd name="connsiteY4" fmla="*/ 0 h 1076885"/>
                <a:gd name="connsiteX0" fmla="*/ 0 w 1837776"/>
                <a:gd name="connsiteY0" fmla="*/ 657225 h 1076885"/>
                <a:gd name="connsiteX1" fmla="*/ 558800 w 1837776"/>
                <a:gd name="connsiteY1" fmla="*/ 1038225 h 1076885"/>
                <a:gd name="connsiteX2" fmla="*/ 1273175 w 1837776"/>
                <a:gd name="connsiteY2" fmla="*/ 990600 h 1076885"/>
                <a:gd name="connsiteX3" fmla="*/ 1695450 w 1837776"/>
                <a:gd name="connsiteY3" fmla="*/ 596900 h 1076885"/>
                <a:gd name="connsiteX4" fmla="*/ 1835150 w 1837776"/>
                <a:gd name="connsiteY4" fmla="*/ 0 h 1076885"/>
                <a:gd name="connsiteX0" fmla="*/ 0 w 1836419"/>
                <a:gd name="connsiteY0" fmla="*/ 657225 h 1076885"/>
                <a:gd name="connsiteX1" fmla="*/ 558800 w 1836419"/>
                <a:gd name="connsiteY1" fmla="*/ 1038225 h 1076885"/>
                <a:gd name="connsiteX2" fmla="*/ 1273175 w 1836419"/>
                <a:gd name="connsiteY2" fmla="*/ 990600 h 1076885"/>
                <a:gd name="connsiteX3" fmla="*/ 1695450 w 1836419"/>
                <a:gd name="connsiteY3" fmla="*/ 596900 h 1076885"/>
                <a:gd name="connsiteX4" fmla="*/ 1835150 w 1836419"/>
                <a:gd name="connsiteY4" fmla="*/ 0 h 1076885"/>
                <a:gd name="connsiteX0" fmla="*/ 0 w 1795938"/>
                <a:gd name="connsiteY0" fmla="*/ 607219 h 1070727"/>
                <a:gd name="connsiteX1" fmla="*/ 518319 w 1795938"/>
                <a:gd name="connsiteY1" fmla="*/ 1038225 h 1070727"/>
                <a:gd name="connsiteX2" fmla="*/ 1232694 w 1795938"/>
                <a:gd name="connsiteY2" fmla="*/ 990600 h 1070727"/>
                <a:gd name="connsiteX3" fmla="*/ 1654969 w 1795938"/>
                <a:gd name="connsiteY3" fmla="*/ 596900 h 1070727"/>
                <a:gd name="connsiteX4" fmla="*/ 1794669 w 1795938"/>
                <a:gd name="connsiteY4" fmla="*/ 0 h 1070727"/>
                <a:gd name="connsiteX0" fmla="*/ 0 w 1795938"/>
                <a:gd name="connsiteY0" fmla="*/ 607219 h 1070727"/>
                <a:gd name="connsiteX1" fmla="*/ 518319 w 1795938"/>
                <a:gd name="connsiteY1" fmla="*/ 1038225 h 1070727"/>
                <a:gd name="connsiteX2" fmla="*/ 1232694 w 1795938"/>
                <a:gd name="connsiteY2" fmla="*/ 990600 h 1070727"/>
                <a:gd name="connsiteX3" fmla="*/ 1654969 w 1795938"/>
                <a:gd name="connsiteY3" fmla="*/ 596900 h 1070727"/>
                <a:gd name="connsiteX4" fmla="*/ 1794669 w 1795938"/>
                <a:gd name="connsiteY4" fmla="*/ 0 h 1070727"/>
                <a:gd name="connsiteX0" fmla="*/ 0 w 1795938"/>
                <a:gd name="connsiteY0" fmla="*/ 607219 h 1055380"/>
                <a:gd name="connsiteX1" fmla="*/ 554038 w 1795938"/>
                <a:gd name="connsiteY1" fmla="*/ 1016793 h 1055380"/>
                <a:gd name="connsiteX2" fmla="*/ 1232694 w 1795938"/>
                <a:gd name="connsiteY2" fmla="*/ 990600 h 1055380"/>
                <a:gd name="connsiteX3" fmla="*/ 1654969 w 1795938"/>
                <a:gd name="connsiteY3" fmla="*/ 596900 h 1055380"/>
                <a:gd name="connsiteX4" fmla="*/ 1794669 w 1795938"/>
                <a:gd name="connsiteY4" fmla="*/ 0 h 1055380"/>
                <a:gd name="connsiteX0" fmla="*/ 0 w 1795938"/>
                <a:gd name="connsiteY0" fmla="*/ 607219 h 1053358"/>
                <a:gd name="connsiteX1" fmla="*/ 554038 w 1795938"/>
                <a:gd name="connsiteY1" fmla="*/ 1016793 h 1053358"/>
                <a:gd name="connsiteX2" fmla="*/ 1232694 w 1795938"/>
                <a:gd name="connsiteY2" fmla="*/ 990600 h 1053358"/>
                <a:gd name="connsiteX3" fmla="*/ 1654969 w 1795938"/>
                <a:gd name="connsiteY3" fmla="*/ 596900 h 1053358"/>
                <a:gd name="connsiteX4" fmla="*/ 1794669 w 1795938"/>
                <a:gd name="connsiteY4" fmla="*/ 0 h 1053358"/>
                <a:gd name="connsiteX0" fmla="*/ 0 w 1796229"/>
                <a:gd name="connsiteY0" fmla="*/ 607219 h 1043674"/>
                <a:gd name="connsiteX1" fmla="*/ 554038 w 1796229"/>
                <a:gd name="connsiteY1" fmla="*/ 1016793 h 1043674"/>
                <a:gd name="connsiteX2" fmla="*/ 1227932 w 1796229"/>
                <a:gd name="connsiteY2" fmla="*/ 959643 h 1043674"/>
                <a:gd name="connsiteX3" fmla="*/ 1654969 w 1796229"/>
                <a:gd name="connsiteY3" fmla="*/ 596900 h 1043674"/>
                <a:gd name="connsiteX4" fmla="*/ 1794669 w 1796229"/>
                <a:gd name="connsiteY4" fmla="*/ 0 h 1043674"/>
                <a:gd name="connsiteX0" fmla="*/ 0 w 1796229"/>
                <a:gd name="connsiteY0" fmla="*/ 607219 h 1049256"/>
                <a:gd name="connsiteX1" fmla="*/ 554038 w 1796229"/>
                <a:gd name="connsiteY1" fmla="*/ 1016793 h 1049256"/>
                <a:gd name="connsiteX2" fmla="*/ 1227932 w 1796229"/>
                <a:gd name="connsiteY2" fmla="*/ 959643 h 1049256"/>
                <a:gd name="connsiteX3" fmla="*/ 1654969 w 1796229"/>
                <a:gd name="connsiteY3" fmla="*/ 596900 h 1049256"/>
                <a:gd name="connsiteX4" fmla="*/ 1794669 w 1796229"/>
                <a:gd name="connsiteY4" fmla="*/ 0 h 1049256"/>
                <a:gd name="connsiteX0" fmla="*/ 0 w 1796044"/>
                <a:gd name="connsiteY0" fmla="*/ 607219 h 1044263"/>
                <a:gd name="connsiteX1" fmla="*/ 554038 w 1796044"/>
                <a:gd name="connsiteY1" fmla="*/ 1016793 h 1044263"/>
                <a:gd name="connsiteX2" fmla="*/ 1227932 w 1796044"/>
                <a:gd name="connsiteY2" fmla="*/ 959643 h 1044263"/>
                <a:gd name="connsiteX3" fmla="*/ 1645444 w 1796044"/>
                <a:gd name="connsiteY3" fmla="*/ 580231 h 1044263"/>
                <a:gd name="connsiteX4" fmla="*/ 1794669 w 1796044"/>
                <a:gd name="connsiteY4" fmla="*/ 0 h 1044263"/>
                <a:gd name="connsiteX0" fmla="*/ 0 w 1796128"/>
                <a:gd name="connsiteY0" fmla="*/ 607219 h 1044263"/>
                <a:gd name="connsiteX1" fmla="*/ 554038 w 1796128"/>
                <a:gd name="connsiteY1" fmla="*/ 1016793 h 1044263"/>
                <a:gd name="connsiteX2" fmla="*/ 1227932 w 1796128"/>
                <a:gd name="connsiteY2" fmla="*/ 959643 h 1044263"/>
                <a:gd name="connsiteX3" fmla="*/ 1645444 w 1796128"/>
                <a:gd name="connsiteY3" fmla="*/ 580231 h 1044263"/>
                <a:gd name="connsiteX4" fmla="*/ 1794669 w 1796128"/>
                <a:gd name="connsiteY4" fmla="*/ 0 h 1044263"/>
                <a:gd name="connsiteX0" fmla="*/ 0 w 1796128"/>
                <a:gd name="connsiteY0" fmla="*/ 607219 h 1049987"/>
                <a:gd name="connsiteX1" fmla="*/ 554038 w 1796128"/>
                <a:gd name="connsiteY1" fmla="*/ 1016793 h 1049987"/>
                <a:gd name="connsiteX2" fmla="*/ 1227932 w 1796128"/>
                <a:gd name="connsiteY2" fmla="*/ 959643 h 1049987"/>
                <a:gd name="connsiteX3" fmla="*/ 1645444 w 1796128"/>
                <a:gd name="connsiteY3" fmla="*/ 580231 h 1049987"/>
                <a:gd name="connsiteX4" fmla="*/ 1794669 w 1796128"/>
                <a:gd name="connsiteY4" fmla="*/ 0 h 1049987"/>
                <a:gd name="connsiteX0" fmla="*/ 0 w 1779664"/>
                <a:gd name="connsiteY0" fmla="*/ 592932 h 1035700"/>
                <a:gd name="connsiteX1" fmla="*/ 554038 w 1779664"/>
                <a:gd name="connsiteY1" fmla="*/ 1002506 h 1035700"/>
                <a:gd name="connsiteX2" fmla="*/ 1227932 w 1779664"/>
                <a:gd name="connsiteY2" fmla="*/ 945356 h 1035700"/>
                <a:gd name="connsiteX3" fmla="*/ 1645444 w 1779664"/>
                <a:gd name="connsiteY3" fmla="*/ 565944 h 1035700"/>
                <a:gd name="connsiteX4" fmla="*/ 1778000 w 1779664"/>
                <a:gd name="connsiteY4" fmla="*/ 0 h 1035700"/>
                <a:gd name="connsiteX0" fmla="*/ 0 w 1778337"/>
                <a:gd name="connsiteY0" fmla="*/ 592932 h 1035700"/>
                <a:gd name="connsiteX1" fmla="*/ 554038 w 1778337"/>
                <a:gd name="connsiteY1" fmla="*/ 1002506 h 1035700"/>
                <a:gd name="connsiteX2" fmla="*/ 1227932 w 1778337"/>
                <a:gd name="connsiteY2" fmla="*/ 945356 h 1035700"/>
                <a:gd name="connsiteX3" fmla="*/ 1645444 w 1778337"/>
                <a:gd name="connsiteY3" fmla="*/ 565944 h 1035700"/>
                <a:gd name="connsiteX4" fmla="*/ 1778000 w 1778337"/>
                <a:gd name="connsiteY4" fmla="*/ 0 h 103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337" h="1035700">
                  <a:moveTo>
                    <a:pt x="0" y="592932"/>
                  </a:moveTo>
                  <a:cubicBezTo>
                    <a:pt x="154252" y="803276"/>
                    <a:pt x="349383" y="943769"/>
                    <a:pt x="554038" y="1002506"/>
                  </a:cubicBezTo>
                  <a:cubicBezTo>
                    <a:pt x="758693" y="1061243"/>
                    <a:pt x="1043650" y="1041929"/>
                    <a:pt x="1227932" y="945356"/>
                  </a:cubicBezTo>
                  <a:cubicBezTo>
                    <a:pt x="1412214" y="848783"/>
                    <a:pt x="1553766" y="723503"/>
                    <a:pt x="1645444" y="565944"/>
                  </a:cubicBezTo>
                  <a:cubicBezTo>
                    <a:pt x="1737122" y="408385"/>
                    <a:pt x="1782762" y="260350"/>
                    <a:pt x="1778000" y="0"/>
                  </a:cubicBezTo>
                </a:path>
              </a:pathLst>
            </a:cu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Isosceles Triangle 27"/>
            <p:cNvSpPr/>
            <p:nvPr/>
          </p:nvSpPr>
          <p:spPr>
            <a:xfrm rot="20986515">
              <a:off x="4656933" y="4614597"/>
              <a:ext cx="198438" cy="171353"/>
            </a:xfrm>
            <a:prstGeom prst="triangl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grpSp>
      <p:grpSp>
        <p:nvGrpSpPr>
          <p:cNvPr id="4101" name="Group 47"/>
          <p:cNvGrpSpPr>
            <a:grpSpLocks/>
          </p:cNvGrpSpPr>
          <p:nvPr/>
        </p:nvGrpSpPr>
        <p:grpSpPr bwMode="auto">
          <a:xfrm>
            <a:off x="4073526" y="4863802"/>
            <a:ext cx="1858963" cy="1193800"/>
            <a:chOff x="2996405" y="4614597"/>
            <a:chExt cx="1858966" cy="1194715"/>
          </a:xfrm>
        </p:grpSpPr>
        <p:sp>
          <p:nvSpPr>
            <p:cNvPr id="49" name="Freeform 48"/>
            <p:cNvSpPr/>
            <p:nvPr/>
          </p:nvSpPr>
          <p:spPr>
            <a:xfrm>
              <a:off x="2996405" y="4773469"/>
              <a:ext cx="1778003" cy="1035843"/>
            </a:xfrm>
            <a:custGeom>
              <a:avLst/>
              <a:gdLst>
                <a:gd name="connsiteX0" fmla="*/ 0 w 1835150"/>
                <a:gd name="connsiteY0" fmla="*/ 657225 h 1067035"/>
                <a:gd name="connsiteX1" fmla="*/ 558800 w 1835150"/>
                <a:gd name="connsiteY1" fmla="*/ 1038225 h 1067035"/>
                <a:gd name="connsiteX2" fmla="*/ 1273175 w 1835150"/>
                <a:gd name="connsiteY2" fmla="*/ 990600 h 1067035"/>
                <a:gd name="connsiteX3" fmla="*/ 1695450 w 1835150"/>
                <a:gd name="connsiteY3" fmla="*/ 596900 h 1067035"/>
                <a:gd name="connsiteX4" fmla="*/ 1835150 w 1835150"/>
                <a:gd name="connsiteY4" fmla="*/ 0 h 1067035"/>
                <a:gd name="connsiteX0" fmla="*/ 0 w 1835150"/>
                <a:gd name="connsiteY0" fmla="*/ 657225 h 1076885"/>
                <a:gd name="connsiteX1" fmla="*/ 558800 w 1835150"/>
                <a:gd name="connsiteY1" fmla="*/ 1038225 h 1076885"/>
                <a:gd name="connsiteX2" fmla="*/ 1273175 w 1835150"/>
                <a:gd name="connsiteY2" fmla="*/ 990600 h 1076885"/>
                <a:gd name="connsiteX3" fmla="*/ 1695450 w 1835150"/>
                <a:gd name="connsiteY3" fmla="*/ 596900 h 1076885"/>
                <a:gd name="connsiteX4" fmla="*/ 1835150 w 1835150"/>
                <a:gd name="connsiteY4" fmla="*/ 0 h 1076885"/>
                <a:gd name="connsiteX0" fmla="*/ 0 w 1835150"/>
                <a:gd name="connsiteY0" fmla="*/ 657225 h 1076885"/>
                <a:gd name="connsiteX1" fmla="*/ 558800 w 1835150"/>
                <a:gd name="connsiteY1" fmla="*/ 1038225 h 1076885"/>
                <a:gd name="connsiteX2" fmla="*/ 1273175 w 1835150"/>
                <a:gd name="connsiteY2" fmla="*/ 990600 h 1076885"/>
                <a:gd name="connsiteX3" fmla="*/ 1695450 w 1835150"/>
                <a:gd name="connsiteY3" fmla="*/ 596900 h 1076885"/>
                <a:gd name="connsiteX4" fmla="*/ 1835150 w 1835150"/>
                <a:gd name="connsiteY4" fmla="*/ 0 h 1076885"/>
                <a:gd name="connsiteX0" fmla="*/ 0 w 1836936"/>
                <a:gd name="connsiteY0" fmla="*/ 657225 h 1076885"/>
                <a:gd name="connsiteX1" fmla="*/ 558800 w 1836936"/>
                <a:gd name="connsiteY1" fmla="*/ 1038225 h 1076885"/>
                <a:gd name="connsiteX2" fmla="*/ 1273175 w 1836936"/>
                <a:gd name="connsiteY2" fmla="*/ 990600 h 1076885"/>
                <a:gd name="connsiteX3" fmla="*/ 1695450 w 1836936"/>
                <a:gd name="connsiteY3" fmla="*/ 596900 h 1076885"/>
                <a:gd name="connsiteX4" fmla="*/ 1835150 w 1836936"/>
                <a:gd name="connsiteY4" fmla="*/ 0 h 1076885"/>
                <a:gd name="connsiteX0" fmla="*/ 0 w 1835150"/>
                <a:gd name="connsiteY0" fmla="*/ 657225 h 1076885"/>
                <a:gd name="connsiteX1" fmla="*/ 558800 w 1835150"/>
                <a:gd name="connsiteY1" fmla="*/ 1038225 h 1076885"/>
                <a:gd name="connsiteX2" fmla="*/ 1273175 w 1835150"/>
                <a:gd name="connsiteY2" fmla="*/ 990600 h 1076885"/>
                <a:gd name="connsiteX3" fmla="*/ 1695450 w 1835150"/>
                <a:gd name="connsiteY3" fmla="*/ 596900 h 1076885"/>
                <a:gd name="connsiteX4" fmla="*/ 1835150 w 1835150"/>
                <a:gd name="connsiteY4" fmla="*/ 0 h 1076885"/>
                <a:gd name="connsiteX0" fmla="*/ 0 w 1835445"/>
                <a:gd name="connsiteY0" fmla="*/ 657225 h 1076885"/>
                <a:gd name="connsiteX1" fmla="*/ 558800 w 1835445"/>
                <a:gd name="connsiteY1" fmla="*/ 1038225 h 1076885"/>
                <a:gd name="connsiteX2" fmla="*/ 1273175 w 1835445"/>
                <a:gd name="connsiteY2" fmla="*/ 990600 h 1076885"/>
                <a:gd name="connsiteX3" fmla="*/ 1695450 w 1835445"/>
                <a:gd name="connsiteY3" fmla="*/ 596900 h 1076885"/>
                <a:gd name="connsiteX4" fmla="*/ 1835150 w 1835445"/>
                <a:gd name="connsiteY4" fmla="*/ 0 h 1076885"/>
                <a:gd name="connsiteX0" fmla="*/ 0 w 1836333"/>
                <a:gd name="connsiteY0" fmla="*/ 657225 h 1076885"/>
                <a:gd name="connsiteX1" fmla="*/ 558800 w 1836333"/>
                <a:gd name="connsiteY1" fmla="*/ 1038225 h 1076885"/>
                <a:gd name="connsiteX2" fmla="*/ 1273175 w 1836333"/>
                <a:gd name="connsiteY2" fmla="*/ 990600 h 1076885"/>
                <a:gd name="connsiteX3" fmla="*/ 1695450 w 1836333"/>
                <a:gd name="connsiteY3" fmla="*/ 596900 h 1076885"/>
                <a:gd name="connsiteX4" fmla="*/ 1835150 w 1836333"/>
                <a:gd name="connsiteY4" fmla="*/ 0 h 1076885"/>
                <a:gd name="connsiteX0" fmla="*/ 0 w 1841921"/>
                <a:gd name="connsiteY0" fmla="*/ 657225 h 1076885"/>
                <a:gd name="connsiteX1" fmla="*/ 558800 w 1841921"/>
                <a:gd name="connsiteY1" fmla="*/ 1038225 h 1076885"/>
                <a:gd name="connsiteX2" fmla="*/ 1273175 w 1841921"/>
                <a:gd name="connsiteY2" fmla="*/ 990600 h 1076885"/>
                <a:gd name="connsiteX3" fmla="*/ 1695450 w 1841921"/>
                <a:gd name="connsiteY3" fmla="*/ 596900 h 1076885"/>
                <a:gd name="connsiteX4" fmla="*/ 1835150 w 1841921"/>
                <a:gd name="connsiteY4" fmla="*/ 0 h 1076885"/>
                <a:gd name="connsiteX0" fmla="*/ 0 w 1837621"/>
                <a:gd name="connsiteY0" fmla="*/ 657225 h 1076885"/>
                <a:gd name="connsiteX1" fmla="*/ 558800 w 1837621"/>
                <a:gd name="connsiteY1" fmla="*/ 1038225 h 1076885"/>
                <a:gd name="connsiteX2" fmla="*/ 1273175 w 1837621"/>
                <a:gd name="connsiteY2" fmla="*/ 990600 h 1076885"/>
                <a:gd name="connsiteX3" fmla="*/ 1695450 w 1837621"/>
                <a:gd name="connsiteY3" fmla="*/ 596900 h 1076885"/>
                <a:gd name="connsiteX4" fmla="*/ 1835150 w 1837621"/>
                <a:gd name="connsiteY4" fmla="*/ 0 h 1076885"/>
                <a:gd name="connsiteX0" fmla="*/ 0 w 1838045"/>
                <a:gd name="connsiteY0" fmla="*/ 657225 h 1076885"/>
                <a:gd name="connsiteX1" fmla="*/ 558800 w 1838045"/>
                <a:gd name="connsiteY1" fmla="*/ 1038225 h 1076885"/>
                <a:gd name="connsiteX2" fmla="*/ 1273175 w 1838045"/>
                <a:gd name="connsiteY2" fmla="*/ 990600 h 1076885"/>
                <a:gd name="connsiteX3" fmla="*/ 1695450 w 1838045"/>
                <a:gd name="connsiteY3" fmla="*/ 596900 h 1076885"/>
                <a:gd name="connsiteX4" fmla="*/ 1835150 w 1838045"/>
                <a:gd name="connsiteY4" fmla="*/ 0 h 1076885"/>
                <a:gd name="connsiteX0" fmla="*/ 0 w 1837776"/>
                <a:gd name="connsiteY0" fmla="*/ 657225 h 1076885"/>
                <a:gd name="connsiteX1" fmla="*/ 558800 w 1837776"/>
                <a:gd name="connsiteY1" fmla="*/ 1038225 h 1076885"/>
                <a:gd name="connsiteX2" fmla="*/ 1273175 w 1837776"/>
                <a:gd name="connsiteY2" fmla="*/ 990600 h 1076885"/>
                <a:gd name="connsiteX3" fmla="*/ 1695450 w 1837776"/>
                <a:gd name="connsiteY3" fmla="*/ 596900 h 1076885"/>
                <a:gd name="connsiteX4" fmla="*/ 1835150 w 1837776"/>
                <a:gd name="connsiteY4" fmla="*/ 0 h 1076885"/>
                <a:gd name="connsiteX0" fmla="*/ 0 w 1836419"/>
                <a:gd name="connsiteY0" fmla="*/ 657225 h 1076885"/>
                <a:gd name="connsiteX1" fmla="*/ 558800 w 1836419"/>
                <a:gd name="connsiteY1" fmla="*/ 1038225 h 1076885"/>
                <a:gd name="connsiteX2" fmla="*/ 1273175 w 1836419"/>
                <a:gd name="connsiteY2" fmla="*/ 990600 h 1076885"/>
                <a:gd name="connsiteX3" fmla="*/ 1695450 w 1836419"/>
                <a:gd name="connsiteY3" fmla="*/ 596900 h 1076885"/>
                <a:gd name="connsiteX4" fmla="*/ 1835150 w 1836419"/>
                <a:gd name="connsiteY4" fmla="*/ 0 h 1076885"/>
                <a:gd name="connsiteX0" fmla="*/ 0 w 1795938"/>
                <a:gd name="connsiteY0" fmla="*/ 607219 h 1070727"/>
                <a:gd name="connsiteX1" fmla="*/ 518319 w 1795938"/>
                <a:gd name="connsiteY1" fmla="*/ 1038225 h 1070727"/>
                <a:gd name="connsiteX2" fmla="*/ 1232694 w 1795938"/>
                <a:gd name="connsiteY2" fmla="*/ 990600 h 1070727"/>
                <a:gd name="connsiteX3" fmla="*/ 1654969 w 1795938"/>
                <a:gd name="connsiteY3" fmla="*/ 596900 h 1070727"/>
                <a:gd name="connsiteX4" fmla="*/ 1794669 w 1795938"/>
                <a:gd name="connsiteY4" fmla="*/ 0 h 1070727"/>
                <a:gd name="connsiteX0" fmla="*/ 0 w 1795938"/>
                <a:gd name="connsiteY0" fmla="*/ 607219 h 1070727"/>
                <a:gd name="connsiteX1" fmla="*/ 518319 w 1795938"/>
                <a:gd name="connsiteY1" fmla="*/ 1038225 h 1070727"/>
                <a:gd name="connsiteX2" fmla="*/ 1232694 w 1795938"/>
                <a:gd name="connsiteY2" fmla="*/ 990600 h 1070727"/>
                <a:gd name="connsiteX3" fmla="*/ 1654969 w 1795938"/>
                <a:gd name="connsiteY3" fmla="*/ 596900 h 1070727"/>
                <a:gd name="connsiteX4" fmla="*/ 1794669 w 1795938"/>
                <a:gd name="connsiteY4" fmla="*/ 0 h 1070727"/>
                <a:gd name="connsiteX0" fmla="*/ 0 w 1795938"/>
                <a:gd name="connsiteY0" fmla="*/ 607219 h 1055380"/>
                <a:gd name="connsiteX1" fmla="*/ 554038 w 1795938"/>
                <a:gd name="connsiteY1" fmla="*/ 1016793 h 1055380"/>
                <a:gd name="connsiteX2" fmla="*/ 1232694 w 1795938"/>
                <a:gd name="connsiteY2" fmla="*/ 990600 h 1055380"/>
                <a:gd name="connsiteX3" fmla="*/ 1654969 w 1795938"/>
                <a:gd name="connsiteY3" fmla="*/ 596900 h 1055380"/>
                <a:gd name="connsiteX4" fmla="*/ 1794669 w 1795938"/>
                <a:gd name="connsiteY4" fmla="*/ 0 h 1055380"/>
                <a:gd name="connsiteX0" fmla="*/ 0 w 1795938"/>
                <a:gd name="connsiteY0" fmla="*/ 607219 h 1053358"/>
                <a:gd name="connsiteX1" fmla="*/ 554038 w 1795938"/>
                <a:gd name="connsiteY1" fmla="*/ 1016793 h 1053358"/>
                <a:gd name="connsiteX2" fmla="*/ 1232694 w 1795938"/>
                <a:gd name="connsiteY2" fmla="*/ 990600 h 1053358"/>
                <a:gd name="connsiteX3" fmla="*/ 1654969 w 1795938"/>
                <a:gd name="connsiteY3" fmla="*/ 596900 h 1053358"/>
                <a:gd name="connsiteX4" fmla="*/ 1794669 w 1795938"/>
                <a:gd name="connsiteY4" fmla="*/ 0 h 1053358"/>
                <a:gd name="connsiteX0" fmla="*/ 0 w 1796229"/>
                <a:gd name="connsiteY0" fmla="*/ 607219 h 1043674"/>
                <a:gd name="connsiteX1" fmla="*/ 554038 w 1796229"/>
                <a:gd name="connsiteY1" fmla="*/ 1016793 h 1043674"/>
                <a:gd name="connsiteX2" fmla="*/ 1227932 w 1796229"/>
                <a:gd name="connsiteY2" fmla="*/ 959643 h 1043674"/>
                <a:gd name="connsiteX3" fmla="*/ 1654969 w 1796229"/>
                <a:gd name="connsiteY3" fmla="*/ 596900 h 1043674"/>
                <a:gd name="connsiteX4" fmla="*/ 1794669 w 1796229"/>
                <a:gd name="connsiteY4" fmla="*/ 0 h 1043674"/>
                <a:gd name="connsiteX0" fmla="*/ 0 w 1796229"/>
                <a:gd name="connsiteY0" fmla="*/ 607219 h 1049256"/>
                <a:gd name="connsiteX1" fmla="*/ 554038 w 1796229"/>
                <a:gd name="connsiteY1" fmla="*/ 1016793 h 1049256"/>
                <a:gd name="connsiteX2" fmla="*/ 1227932 w 1796229"/>
                <a:gd name="connsiteY2" fmla="*/ 959643 h 1049256"/>
                <a:gd name="connsiteX3" fmla="*/ 1654969 w 1796229"/>
                <a:gd name="connsiteY3" fmla="*/ 596900 h 1049256"/>
                <a:gd name="connsiteX4" fmla="*/ 1794669 w 1796229"/>
                <a:gd name="connsiteY4" fmla="*/ 0 h 1049256"/>
                <a:gd name="connsiteX0" fmla="*/ 0 w 1796044"/>
                <a:gd name="connsiteY0" fmla="*/ 607219 h 1044263"/>
                <a:gd name="connsiteX1" fmla="*/ 554038 w 1796044"/>
                <a:gd name="connsiteY1" fmla="*/ 1016793 h 1044263"/>
                <a:gd name="connsiteX2" fmla="*/ 1227932 w 1796044"/>
                <a:gd name="connsiteY2" fmla="*/ 959643 h 1044263"/>
                <a:gd name="connsiteX3" fmla="*/ 1645444 w 1796044"/>
                <a:gd name="connsiteY3" fmla="*/ 580231 h 1044263"/>
                <a:gd name="connsiteX4" fmla="*/ 1794669 w 1796044"/>
                <a:gd name="connsiteY4" fmla="*/ 0 h 1044263"/>
                <a:gd name="connsiteX0" fmla="*/ 0 w 1796128"/>
                <a:gd name="connsiteY0" fmla="*/ 607219 h 1044263"/>
                <a:gd name="connsiteX1" fmla="*/ 554038 w 1796128"/>
                <a:gd name="connsiteY1" fmla="*/ 1016793 h 1044263"/>
                <a:gd name="connsiteX2" fmla="*/ 1227932 w 1796128"/>
                <a:gd name="connsiteY2" fmla="*/ 959643 h 1044263"/>
                <a:gd name="connsiteX3" fmla="*/ 1645444 w 1796128"/>
                <a:gd name="connsiteY3" fmla="*/ 580231 h 1044263"/>
                <a:gd name="connsiteX4" fmla="*/ 1794669 w 1796128"/>
                <a:gd name="connsiteY4" fmla="*/ 0 h 1044263"/>
                <a:gd name="connsiteX0" fmla="*/ 0 w 1796128"/>
                <a:gd name="connsiteY0" fmla="*/ 607219 h 1049987"/>
                <a:gd name="connsiteX1" fmla="*/ 554038 w 1796128"/>
                <a:gd name="connsiteY1" fmla="*/ 1016793 h 1049987"/>
                <a:gd name="connsiteX2" fmla="*/ 1227932 w 1796128"/>
                <a:gd name="connsiteY2" fmla="*/ 959643 h 1049987"/>
                <a:gd name="connsiteX3" fmla="*/ 1645444 w 1796128"/>
                <a:gd name="connsiteY3" fmla="*/ 580231 h 1049987"/>
                <a:gd name="connsiteX4" fmla="*/ 1794669 w 1796128"/>
                <a:gd name="connsiteY4" fmla="*/ 0 h 1049987"/>
                <a:gd name="connsiteX0" fmla="*/ 0 w 1779664"/>
                <a:gd name="connsiteY0" fmla="*/ 592932 h 1035700"/>
                <a:gd name="connsiteX1" fmla="*/ 554038 w 1779664"/>
                <a:gd name="connsiteY1" fmla="*/ 1002506 h 1035700"/>
                <a:gd name="connsiteX2" fmla="*/ 1227932 w 1779664"/>
                <a:gd name="connsiteY2" fmla="*/ 945356 h 1035700"/>
                <a:gd name="connsiteX3" fmla="*/ 1645444 w 1779664"/>
                <a:gd name="connsiteY3" fmla="*/ 565944 h 1035700"/>
                <a:gd name="connsiteX4" fmla="*/ 1778000 w 1779664"/>
                <a:gd name="connsiteY4" fmla="*/ 0 h 1035700"/>
                <a:gd name="connsiteX0" fmla="*/ 0 w 1778337"/>
                <a:gd name="connsiteY0" fmla="*/ 592932 h 1035700"/>
                <a:gd name="connsiteX1" fmla="*/ 554038 w 1778337"/>
                <a:gd name="connsiteY1" fmla="*/ 1002506 h 1035700"/>
                <a:gd name="connsiteX2" fmla="*/ 1227932 w 1778337"/>
                <a:gd name="connsiteY2" fmla="*/ 945356 h 1035700"/>
                <a:gd name="connsiteX3" fmla="*/ 1645444 w 1778337"/>
                <a:gd name="connsiteY3" fmla="*/ 565944 h 1035700"/>
                <a:gd name="connsiteX4" fmla="*/ 1778000 w 1778337"/>
                <a:gd name="connsiteY4" fmla="*/ 0 h 103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337" h="1035700">
                  <a:moveTo>
                    <a:pt x="0" y="592932"/>
                  </a:moveTo>
                  <a:cubicBezTo>
                    <a:pt x="154252" y="803276"/>
                    <a:pt x="349383" y="943769"/>
                    <a:pt x="554038" y="1002506"/>
                  </a:cubicBezTo>
                  <a:cubicBezTo>
                    <a:pt x="758693" y="1061243"/>
                    <a:pt x="1043650" y="1041929"/>
                    <a:pt x="1227932" y="945356"/>
                  </a:cubicBezTo>
                  <a:cubicBezTo>
                    <a:pt x="1412214" y="848783"/>
                    <a:pt x="1553766" y="723503"/>
                    <a:pt x="1645444" y="565944"/>
                  </a:cubicBezTo>
                  <a:cubicBezTo>
                    <a:pt x="1737122" y="408385"/>
                    <a:pt x="1782762" y="260350"/>
                    <a:pt x="1778000" y="0"/>
                  </a:cubicBezTo>
                </a:path>
              </a:pathLst>
            </a:cu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Isosceles Triangle 49"/>
            <p:cNvSpPr/>
            <p:nvPr/>
          </p:nvSpPr>
          <p:spPr>
            <a:xfrm rot="20986515">
              <a:off x="4656933" y="4614597"/>
              <a:ext cx="198438" cy="171581"/>
            </a:xfrm>
            <a:prstGeom prst="triangl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grpSp>
      <p:grpSp>
        <p:nvGrpSpPr>
          <p:cNvPr id="4102" name="Group 38"/>
          <p:cNvGrpSpPr>
            <a:grpSpLocks/>
          </p:cNvGrpSpPr>
          <p:nvPr/>
        </p:nvGrpSpPr>
        <p:grpSpPr bwMode="auto">
          <a:xfrm>
            <a:off x="1924051" y="4311351"/>
            <a:ext cx="1604124" cy="1931366"/>
            <a:chOff x="809172" y="4533922"/>
            <a:chExt cx="1604123" cy="1930653"/>
          </a:xfrm>
        </p:grpSpPr>
        <p:grpSp>
          <p:nvGrpSpPr>
            <p:cNvPr id="4137" name="Group 34"/>
            <p:cNvGrpSpPr>
              <a:grpSpLocks/>
            </p:cNvGrpSpPr>
            <p:nvPr/>
          </p:nvGrpSpPr>
          <p:grpSpPr bwMode="auto">
            <a:xfrm>
              <a:off x="809172" y="5562173"/>
              <a:ext cx="1576387" cy="871285"/>
              <a:chOff x="900113" y="5112796"/>
              <a:chExt cx="1576387" cy="871285"/>
            </a:xfrm>
          </p:grpSpPr>
          <p:sp>
            <p:nvSpPr>
              <p:cNvPr id="12" name="Rectangle 11"/>
              <p:cNvSpPr/>
              <p:nvPr/>
            </p:nvSpPr>
            <p:spPr>
              <a:xfrm>
                <a:off x="903288" y="5379466"/>
                <a:ext cx="1416049" cy="593507"/>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15" name="Freeform 14"/>
              <p:cNvSpPr/>
              <p:nvPr/>
            </p:nvSpPr>
            <p:spPr>
              <a:xfrm>
                <a:off x="900113" y="5154237"/>
                <a:ext cx="1566862" cy="225231"/>
              </a:xfrm>
              <a:custGeom>
                <a:avLst/>
                <a:gdLst>
                  <a:gd name="connsiteX0" fmla="*/ 0 w 1566862"/>
                  <a:gd name="connsiteY0" fmla="*/ 202406 h 202406"/>
                  <a:gd name="connsiteX1" fmla="*/ 1419225 w 1566862"/>
                  <a:gd name="connsiteY1" fmla="*/ 202406 h 202406"/>
                  <a:gd name="connsiteX2" fmla="*/ 1566862 w 1566862"/>
                  <a:gd name="connsiteY2" fmla="*/ 0 h 202406"/>
                  <a:gd name="connsiteX3" fmla="*/ 316706 w 1566862"/>
                  <a:gd name="connsiteY3" fmla="*/ 0 h 202406"/>
                  <a:gd name="connsiteX4" fmla="*/ 0 w 1566862"/>
                  <a:gd name="connsiteY4" fmla="*/ 202406 h 202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862" h="202406">
                    <a:moveTo>
                      <a:pt x="0" y="202406"/>
                    </a:moveTo>
                    <a:lnTo>
                      <a:pt x="1419225" y="202406"/>
                    </a:lnTo>
                    <a:lnTo>
                      <a:pt x="1566862" y="0"/>
                    </a:lnTo>
                    <a:lnTo>
                      <a:pt x="316706" y="0"/>
                    </a:lnTo>
                    <a:lnTo>
                      <a:pt x="0" y="202406"/>
                    </a:lnTo>
                    <a:close/>
                  </a:path>
                </a:pathLst>
              </a:cu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16" name="Freeform 15"/>
              <p:cNvSpPr/>
              <p:nvPr/>
            </p:nvSpPr>
            <p:spPr>
              <a:xfrm>
                <a:off x="2316162" y="5112796"/>
                <a:ext cx="160338" cy="871285"/>
              </a:xfrm>
              <a:custGeom>
                <a:avLst/>
                <a:gdLst>
                  <a:gd name="connsiteX0" fmla="*/ 0 w 147638"/>
                  <a:gd name="connsiteY0" fmla="*/ 197644 h 604837"/>
                  <a:gd name="connsiteX1" fmla="*/ 147638 w 147638"/>
                  <a:gd name="connsiteY1" fmla="*/ 0 h 604837"/>
                  <a:gd name="connsiteX2" fmla="*/ 147638 w 147638"/>
                  <a:gd name="connsiteY2" fmla="*/ 326231 h 604837"/>
                  <a:gd name="connsiteX3" fmla="*/ 2382 w 147638"/>
                  <a:gd name="connsiteY3" fmla="*/ 604837 h 604837"/>
                  <a:gd name="connsiteX4" fmla="*/ 0 w 147638"/>
                  <a:gd name="connsiteY4" fmla="*/ 197644 h 604837"/>
                  <a:gd name="connsiteX0" fmla="*/ 2381 w 145256"/>
                  <a:gd name="connsiteY0" fmla="*/ 207169 h 604837"/>
                  <a:gd name="connsiteX1" fmla="*/ 145256 w 145256"/>
                  <a:gd name="connsiteY1" fmla="*/ 0 h 604837"/>
                  <a:gd name="connsiteX2" fmla="*/ 145256 w 145256"/>
                  <a:gd name="connsiteY2" fmla="*/ 326231 h 604837"/>
                  <a:gd name="connsiteX3" fmla="*/ 0 w 145256"/>
                  <a:gd name="connsiteY3" fmla="*/ 604837 h 604837"/>
                  <a:gd name="connsiteX4" fmla="*/ 2381 w 145256"/>
                  <a:gd name="connsiteY4" fmla="*/ 207169 h 604837"/>
                  <a:gd name="connsiteX0" fmla="*/ 105 w 147743"/>
                  <a:gd name="connsiteY0" fmla="*/ 209550 h 604837"/>
                  <a:gd name="connsiteX1" fmla="*/ 147743 w 147743"/>
                  <a:gd name="connsiteY1" fmla="*/ 0 h 604837"/>
                  <a:gd name="connsiteX2" fmla="*/ 147743 w 147743"/>
                  <a:gd name="connsiteY2" fmla="*/ 326231 h 604837"/>
                  <a:gd name="connsiteX3" fmla="*/ 2487 w 147743"/>
                  <a:gd name="connsiteY3" fmla="*/ 604837 h 604837"/>
                  <a:gd name="connsiteX4" fmla="*/ 105 w 147743"/>
                  <a:gd name="connsiteY4" fmla="*/ 209550 h 604837"/>
                  <a:gd name="connsiteX0" fmla="*/ 105 w 147743"/>
                  <a:gd name="connsiteY0" fmla="*/ 207169 h 604837"/>
                  <a:gd name="connsiteX1" fmla="*/ 147743 w 147743"/>
                  <a:gd name="connsiteY1" fmla="*/ 0 h 604837"/>
                  <a:gd name="connsiteX2" fmla="*/ 147743 w 147743"/>
                  <a:gd name="connsiteY2" fmla="*/ 326231 h 604837"/>
                  <a:gd name="connsiteX3" fmla="*/ 2487 w 147743"/>
                  <a:gd name="connsiteY3" fmla="*/ 604837 h 604837"/>
                  <a:gd name="connsiteX4" fmla="*/ 105 w 147743"/>
                  <a:gd name="connsiteY4" fmla="*/ 207169 h 6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43" h="604837">
                    <a:moveTo>
                      <a:pt x="105" y="207169"/>
                    </a:moveTo>
                    <a:lnTo>
                      <a:pt x="147743" y="0"/>
                    </a:lnTo>
                    <a:lnTo>
                      <a:pt x="147743" y="326231"/>
                    </a:lnTo>
                    <a:lnTo>
                      <a:pt x="2487" y="604837"/>
                    </a:lnTo>
                    <a:cubicBezTo>
                      <a:pt x="3281" y="472281"/>
                      <a:pt x="-689" y="339725"/>
                      <a:pt x="105" y="207169"/>
                    </a:cubicBezTo>
                    <a:close/>
                  </a:path>
                </a:pathLst>
              </a:custGeom>
              <a:solidFill>
                <a:schemeClr val="accent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grpSp>
        <p:sp>
          <p:nvSpPr>
            <p:cNvPr id="6" name="Oval 5"/>
            <p:cNvSpPr/>
            <p:nvPr/>
          </p:nvSpPr>
          <p:spPr>
            <a:xfrm>
              <a:off x="1198110" y="4533922"/>
              <a:ext cx="1031874" cy="1029907"/>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4139" name="TextBox 35"/>
            <p:cNvSpPr txBox="1">
              <a:spLocks noChangeArrowheads="1"/>
            </p:cNvSpPr>
            <p:nvPr/>
          </p:nvSpPr>
          <p:spPr bwMode="auto">
            <a:xfrm>
              <a:off x="1060886" y="4735530"/>
              <a:ext cx="1352409" cy="70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2E95C0"/>
                  </a:solidFill>
                  <a:effectLst/>
                  <a:uLnTx/>
                  <a:uFillTx/>
                  <a:latin typeface="Times New Roman" panose="02020603050405020304" pitchFamily="18" charset="0"/>
                  <a:ea typeface="+mn-ea"/>
                  <a:cs typeface="Times New Roman" panose="02020603050405020304" pitchFamily="18" charset="0"/>
                </a:rPr>
                <a:t>SƠ KẾT </a:t>
              </a:r>
              <a:r>
                <a:rPr kumimoji="0" lang="en-US" altLang="en-US" sz="2000" b="1" i="0" u="none" strike="noStrike" kern="1200" cap="none" spc="0" normalizeH="0" baseline="0" noProof="0" dirty="0" smtClean="0">
                  <a:ln>
                    <a:noFill/>
                  </a:ln>
                  <a:solidFill>
                    <a:srgbClr val="2E95C0"/>
                  </a:solidFill>
                  <a:effectLst/>
                  <a:uLnTx/>
                  <a:uFillTx/>
                  <a:latin typeface="Times New Roman" panose="02020603050405020304" pitchFamily="18" charset="0"/>
                  <a:ea typeface="+mn-ea"/>
                  <a:cs typeface="Times New Roman" panose="02020603050405020304" pitchFamily="18" charset="0"/>
                </a:rPr>
                <a:t>HKI</a:t>
              </a:r>
              <a:endParaRPr kumimoji="0" lang="en-US" altLang="en-US" sz="2000" b="1" i="0" u="none" strike="noStrike" kern="1200" cap="none" spc="0" normalizeH="0" baseline="0" noProof="0" dirty="0">
                <a:ln>
                  <a:noFill/>
                </a:ln>
                <a:solidFill>
                  <a:srgbClr val="2E95C0"/>
                </a:solidFill>
                <a:effectLst/>
                <a:uLnTx/>
                <a:uFillTx/>
                <a:latin typeface="Times New Roman" panose="02020603050405020304" pitchFamily="18" charset="0"/>
                <a:ea typeface="+mn-ea"/>
                <a:cs typeface="Times New Roman" panose="02020603050405020304" pitchFamily="18" charset="0"/>
              </a:endParaRPr>
            </a:p>
          </p:txBody>
        </p:sp>
        <p:sp>
          <p:nvSpPr>
            <p:cNvPr id="4140" name="TextBox 37"/>
            <p:cNvSpPr txBox="1">
              <a:spLocks noChangeArrowheads="1"/>
            </p:cNvSpPr>
            <p:nvPr/>
          </p:nvSpPr>
          <p:spPr bwMode="auto">
            <a:xfrm>
              <a:off x="932093" y="5880016"/>
              <a:ext cx="1178527" cy="58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Thứ</a:t>
              </a: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năm</a:t>
              </a: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600" b="1" dirty="0">
                  <a:solidFill>
                    <a:srgbClr val="FFFFFF"/>
                  </a:solidFill>
                </a:rPr>
                <a:t>9</a:t>
              </a: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/1/2023</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4103" name="Group 40"/>
          <p:cNvGrpSpPr>
            <a:grpSpLocks/>
          </p:cNvGrpSpPr>
          <p:nvPr/>
        </p:nvGrpSpPr>
        <p:grpSpPr bwMode="auto">
          <a:xfrm>
            <a:off x="5016500" y="2820691"/>
            <a:ext cx="1416050" cy="1698625"/>
            <a:chOff x="3902570" y="3043259"/>
            <a:chExt cx="1416340" cy="1698212"/>
          </a:xfrm>
        </p:grpSpPr>
        <p:sp>
          <p:nvSpPr>
            <p:cNvPr id="18" name="Rectangle 17"/>
            <p:cNvSpPr/>
            <p:nvPr/>
          </p:nvSpPr>
          <p:spPr>
            <a:xfrm>
              <a:off x="3902570" y="4352628"/>
              <a:ext cx="1416340" cy="388843"/>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Times New Roman" panose="02020603050405020304" pitchFamily="18" charset="0"/>
                <a:ea typeface="+mn-ea"/>
                <a:cs typeface="Times New Roman" panose="02020603050405020304" pitchFamily="18" charset="0"/>
              </a:endParaRPr>
            </a:p>
          </p:txBody>
        </p:sp>
        <p:sp>
          <p:nvSpPr>
            <p:cNvPr id="63" name="Oval 62"/>
            <p:cNvSpPr/>
            <p:nvPr/>
          </p:nvSpPr>
          <p:spPr>
            <a:xfrm>
              <a:off x="4118514" y="3043259"/>
              <a:ext cx="1030499" cy="1030036"/>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Times New Roman" panose="02020603050405020304" pitchFamily="18" charset="0"/>
                <a:ea typeface="+mn-ea"/>
                <a:cs typeface="Times New Roman" panose="02020603050405020304" pitchFamily="18" charset="0"/>
              </a:endParaRPr>
            </a:p>
          </p:txBody>
        </p:sp>
        <p:sp>
          <p:nvSpPr>
            <p:cNvPr id="4135" name="TextBox 43"/>
            <p:cNvSpPr txBox="1">
              <a:spLocks noChangeArrowheads="1"/>
            </p:cNvSpPr>
            <p:nvPr/>
          </p:nvSpPr>
          <p:spPr bwMode="auto">
            <a:xfrm>
              <a:off x="3947730" y="3327136"/>
              <a:ext cx="1360577" cy="58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srgbClr val="2E95C0"/>
                  </a:solidFill>
                  <a:effectLst/>
                  <a:uLnTx/>
                  <a:uFillTx/>
                  <a:latin typeface="Times New Roman" panose="02020603050405020304" pitchFamily="18" charset="0"/>
                  <a:ea typeface="+mn-ea"/>
                  <a:cs typeface="Times New Roman" panose="02020603050405020304" pitchFamily="18" charset="0"/>
                </a:rPr>
                <a:t>BẮT ĐẦU CT HK II</a:t>
              </a:r>
              <a:endParaRPr kumimoji="0" lang="en-US" altLang="en-US" sz="1600" b="1" i="0" u="none" strike="noStrike" kern="1200" cap="none" spc="0" normalizeH="0" baseline="0" noProof="0" dirty="0">
                <a:ln>
                  <a:noFill/>
                </a:ln>
                <a:solidFill>
                  <a:srgbClr val="2E95C0"/>
                </a:solidFill>
                <a:effectLst/>
                <a:uLnTx/>
                <a:uFillTx/>
                <a:latin typeface="Times New Roman" panose="02020603050405020304" pitchFamily="18" charset="0"/>
                <a:ea typeface="+mn-ea"/>
                <a:cs typeface="Times New Roman" panose="02020603050405020304" pitchFamily="18" charset="0"/>
              </a:endParaRPr>
            </a:p>
          </p:txBody>
        </p:sp>
        <p:sp>
          <p:nvSpPr>
            <p:cNvPr id="4136" name="TextBox 52"/>
            <p:cNvSpPr txBox="1">
              <a:spLocks noChangeArrowheads="1"/>
            </p:cNvSpPr>
            <p:nvPr/>
          </p:nvSpPr>
          <p:spPr bwMode="auto">
            <a:xfrm>
              <a:off x="4089567" y="4349798"/>
              <a:ext cx="1018437" cy="3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16/1/2023</a:t>
              </a:r>
              <a:endParaRPr kumimoji="0" lang="en-US" altLang="en-US" sz="1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4104" name="Group 39"/>
          <p:cNvGrpSpPr>
            <a:grpSpLocks/>
          </p:cNvGrpSpPr>
          <p:nvPr/>
        </p:nvGrpSpPr>
        <p:grpSpPr bwMode="auto">
          <a:xfrm>
            <a:off x="3500439" y="3516016"/>
            <a:ext cx="1495425" cy="1843087"/>
            <a:chOff x="2386353" y="3738300"/>
            <a:chExt cx="1494631" cy="1842811"/>
          </a:xfrm>
        </p:grpSpPr>
        <p:grpSp>
          <p:nvGrpSpPr>
            <p:cNvPr id="4126" name="Group 33"/>
            <p:cNvGrpSpPr>
              <a:grpSpLocks/>
            </p:cNvGrpSpPr>
            <p:nvPr/>
          </p:nvGrpSpPr>
          <p:grpSpPr bwMode="auto">
            <a:xfrm>
              <a:off x="2386353" y="5071523"/>
              <a:ext cx="1494631" cy="509588"/>
              <a:chOff x="2477294" y="4662487"/>
              <a:chExt cx="1494631" cy="509588"/>
            </a:xfrm>
          </p:grpSpPr>
          <p:sp>
            <p:nvSpPr>
              <p:cNvPr id="66" name="Rectangle 65"/>
              <p:cNvSpPr/>
              <p:nvPr/>
            </p:nvSpPr>
            <p:spPr>
              <a:xfrm>
                <a:off x="2477294" y="4781608"/>
                <a:ext cx="1416884" cy="388880"/>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17" name="Freeform 16"/>
              <p:cNvSpPr/>
              <p:nvPr/>
            </p:nvSpPr>
            <p:spPr>
              <a:xfrm>
                <a:off x="2477294" y="4662564"/>
                <a:ext cx="1494631" cy="119044"/>
              </a:xfrm>
              <a:custGeom>
                <a:avLst/>
                <a:gdLst>
                  <a:gd name="connsiteX0" fmla="*/ 0 w 1500187"/>
                  <a:gd name="connsiteY0" fmla="*/ 119063 h 119063"/>
                  <a:gd name="connsiteX1" fmla="*/ 1421606 w 1500187"/>
                  <a:gd name="connsiteY1" fmla="*/ 119063 h 119063"/>
                  <a:gd name="connsiteX2" fmla="*/ 1500187 w 1500187"/>
                  <a:gd name="connsiteY2" fmla="*/ 0 h 119063"/>
                  <a:gd name="connsiteX3" fmla="*/ 307181 w 1500187"/>
                  <a:gd name="connsiteY3" fmla="*/ 0 h 119063"/>
                  <a:gd name="connsiteX4" fmla="*/ 0 w 1500187"/>
                  <a:gd name="connsiteY4" fmla="*/ 119063 h 11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87" h="119063">
                    <a:moveTo>
                      <a:pt x="0" y="119063"/>
                    </a:moveTo>
                    <a:lnTo>
                      <a:pt x="1421606" y="119063"/>
                    </a:lnTo>
                    <a:lnTo>
                      <a:pt x="1500187" y="0"/>
                    </a:lnTo>
                    <a:lnTo>
                      <a:pt x="307181" y="0"/>
                    </a:lnTo>
                    <a:lnTo>
                      <a:pt x="0" y="119063"/>
                    </a:lnTo>
                    <a:close/>
                  </a:path>
                </a:pathLst>
              </a:custGeom>
              <a:solidFill>
                <a:schemeClr val="accent5">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30" name="Freeform 29"/>
              <p:cNvSpPr/>
              <p:nvPr/>
            </p:nvSpPr>
            <p:spPr>
              <a:xfrm>
                <a:off x="3892592" y="4662564"/>
                <a:ext cx="79333" cy="509511"/>
              </a:xfrm>
              <a:custGeom>
                <a:avLst/>
                <a:gdLst>
                  <a:gd name="connsiteX0" fmla="*/ 0 w 78581"/>
                  <a:gd name="connsiteY0" fmla="*/ 509587 h 509587"/>
                  <a:gd name="connsiteX1" fmla="*/ 0 w 78581"/>
                  <a:gd name="connsiteY1" fmla="*/ 114300 h 509587"/>
                  <a:gd name="connsiteX2" fmla="*/ 78581 w 78581"/>
                  <a:gd name="connsiteY2" fmla="*/ 0 h 509587"/>
                  <a:gd name="connsiteX3" fmla="*/ 78581 w 78581"/>
                  <a:gd name="connsiteY3" fmla="*/ 269081 h 509587"/>
                  <a:gd name="connsiteX4" fmla="*/ 0 w 78581"/>
                  <a:gd name="connsiteY4" fmla="*/ 509587 h 509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509587">
                    <a:moveTo>
                      <a:pt x="0" y="509587"/>
                    </a:moveTo>
                    <a:lnTo>
                      <a:pt x="0" y="114300"/>
                    </a:lnTo>
                    <a:lnTo>
                      <a:pt x="78581" y="0"/>
                    </a:lnTo>
                    <a:lnTo>
                      <a:pt x="78581" y="269081"/>
                    </a:lnTo>
                    <a:lnTo>
                      <a:pt x="0" y="509587"/>
                    </a:lnTo>
                    <a:close/>
                  </a:path>
                </a:pathLst>
              </a:custGeom>
              <a:solidFill>
                <a:schemeClr val="accent5">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grpSp>
        <p:sp>
          <p:nvSpPr>
            <p:cNvPr id="58" name="Oval 57"/>
            <p:cNvSpPr/>
            <p:nvPr/>
          </p:nvSpPr>
          <p:spPr>
            <a:xfrm>
              <a:off x="2751284" y="3738300"/>
              <a:ext cx="1029740" cy="1030133"/>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4129" name="TextBox 51"/>
            <p:cNvSpPr txBox="1">
              <a:spLocks noChangeArrowheads="1"/>
            </p:cNvSpPr>
            <p:nvPr/>
          </p:nvSpPr>
          <p:spPr bwMode="auto">
            <a:xfrm>
              <a:off x="2585573" y="5201429"/>
              <a:ext cx="1096193" cy="33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13/1/2023</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4105" name="Group 41"/>
          <p:cNvGrpSpPr>
            <a:grpSpLocks/>
          </p:cNvGrpSpPr>
          <p:nvPr/>
        </p:nvGrpSpPr>
        <p:grpSpPr bwMode="auto">
          <a:xfrm>
            <a:off x="6396034" y="2082502"/>
            <a:ext cx="1609735" cy="1860550"/>
            <a:chOff x="5281154" y="2305072"/>
            <a:chExt cx="1609736" cy="1860316"/>
          </a:xfrm>
        </p:grpSpPr>
        <p:grpSp>
          <p:nvGrpSpPr>
            <p:cNvPr id="4119" name="Group 31"/>
            <p:cNvGrpSpPr>
              <a:grpSpLocks/>
            </p:cNvGrpSpPr>
            <p:nvPr/>
          </p:nvGrpSpPr>
          <p:grpSpPr bwMode="auto">
            <a:xfrm>
              <a:off x="5304971" y="3639132"/>
              <a:ext cx="1490664" cy="526256"/>
              <a:chOff x="5395912" y="3324225"/>
              <a:chExt cx="1490664" cy="526256"/>
            </a:xfrm>
          </p:grpSpPr>
          <p:sp>
            <p:nvSpPr>
              <p:cNvPr id="19" name="Rectangle 18"/>
              <p:cNvSpPr/>
              <p:nvPr/>
            </p:nvSpPr>
            <p:spPr>
              <a:xfrm>
                <a:off x="5468937" y="3326672"/>
                <a:ext cx="1416051" cy="388889"/>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2" name="Freeform 1"/>
              <p:cNvSpPr/>
              <p:nvPr/>
            </p:nvSpPr>
            <p:spPr>
              <a:xfrm>
                <a:off x="5395912" y="3323497"/>
                <a:ext cx="74613" cy="523809"/>
              </a:xfrm>
              <a:custGeom>
                <a:avLst/>
                <a:gdLst>
                  <a:gd name="connsiteX0" fmla="*/ 73819 w 73819"/>
                  <a:gd name="connsiteY0" fmla="*/ 0 h 523875"/>
                  <a:gd name="connsiteX1" fmla="*/ 73819 w 73819"/>
                  <a:gd name="connsiteY1" fmla="*/ 397669 h 523875"/>
                  <a:gd name="connsiteX2" fmla="*/ 0 w 73819"/>
                  <a:gd name="connsiteY2" fmla="*/ 523875 h 523875"/>
                  <a:gd name="connsiteX3" fmla="*/ 0 w 73819"/>
                  <a:gd name="connsiteY3" fmla="*/ 195263 h 523875"/>
                  <a:gd name="connsiteX4" fmla="*/ 73819 w 73819"/>
                  <a:gd name="connsiteY4" fmla="*/ 0 h 52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9" h="523875">
                    <a:moveTo>
                      <a:pt x="73819" y="0"/>
                    </a:moveTo>
                    <a:lnTo>
                      <a:pt x="73819" y="397669"/>
                    </a:lnTo>
                    <a:lnTo>
                      <a:pt x="0" y="523875"/>
                    </a:lnTo>
                    <a:lnTo>
                      <a:pt x="0" y="195263"/>
                    </a:lnTo>
                    <a:lnTo>
                      <a:pt x="73819" y="0"/>
                    </a:lnTo>
                    <a:close/>
                  </a:path>
                </a:pathLst>
              </a:custGeom>
              <a:solidFill>
                <a:schemeClr val="accent5">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7" name="Freeform 6"/>
              <p:cNvSpPr/>
              <p:nvPr/>
            </p:nvSpPr>
            <p:spPr>
              <a:xfrm>
                <a:off x="5395912" y="3713973"/>
                <a:ext cx="1490664" cy="136508"/>
              </a:xfrm>
              <a:custGeom>
                <a:avLst/>
                <a:gdLst>
                  <a:gd name="connsiteX0" fmla="*/ 71437 w 1488281"/>
                  <a:gd name="connsiteY0" fmla="*/ 2381 h 138112"/>
                  <a:gd name="connsiteX1" fmla="*/ 1488281 w 1488281"/>
                  <a:gd name="connsiteY1" fmla="*/ 0 h 138112"/>
                  <a:gd name="connsiteX2" fmla="*/ 1193006 w 1488281"/>
                  <a:gd name="connsiteY2" fmla="*/ 138112 h 138112"/>
                  <a:gd name="connsiteX3" fmla="*/ 0 w 1488281"/>
                  <a:gd name="connsiteY3" fmla="*/ 138112 h 138112"/>
                  <a:gd name="connsiteX4" fmla="*/ 71437 w 1488281"/>
                  <a:gd name="connsiteY4" fmla="*/ 2381 h 138112"/>
                  <a:gd name="connsiteX0" fmla="*/ 78581 w 1488281"/>
                  <a:gd name="connsiteY0" fmla="*/ 4762 h 138112"/>
                  <a:gd name="connsiteX1" fmla="*/ 1488281 w 1488281"/>
                  <a:gd name="connsiteY1" fmla="*/ 0 h 138112"/>
                  <a:gd name="connsiteX2" fmla="*/ 1193006 w 1488281"/>
                  <a:gd name="connsiteY2" fmla="*/ 138112 h 138112"/>
                  <a:gd name="connsiteX3" fmla="*/ 0 w 1488281"/>
                  <a:gd name="connsiteY3" fmla="*/ 138112 h 138112"/>
                  <a:gd name="connsiteX4" fmla="*/ 78581 w 1488281"/>
                  <a:gd name="connsiteY4" fmla="*/ 4762 h 138112"/>
                  <a:gd name="connsiteX0" fmla="*/ 78581 w 1490663"/>
                  <a:gd name="connsiteY0" fmla="*/ 2381 h 135731"/>
                  <a:gd name="connsiteX1" fmla="*/ 1490663 w 1490663"/>
                  <a:gd name="connsiteY1" fmla="*/ 0 h 135731"/>
                  <a:gd name="connsiteX2" fmla="*/ 1193006 w 1490663"/>
                  <a:gd name="connsiteY2" fmla="*/ 135731 h 135731"/>
                  <a:gd name="connsiteX3" fmla="*/ 0 w 1490663"/>
                  <a:gd name="connsiteY3" fmla="*/ 135731 h 135731"/>
                  <a:gd name="connsiteX4" fmla="*/ 78581 w 1490663"/>
                  <a:gd name="connsiteY4" fmla="*/ 2381 h 135731"/>
                  <a:gd name="connsiteX0" fmla="*/ 71437 w 1490663"/>
                  <a:gd name="connsiteY0" fmla="*/ 0 h 135731"/>
                  <a:gd name="connsiteX1" fmla="*/ 1490663 w 1490663"/>
                  <a:gd name="connsiteY1" fmla="*/ 0 h 135731"/>
                  <a:gd name="connsiteX2" fmla="*/ 1193006 w 1490663"/>
                  <a:gd name="connsiteY2" fmla="*/ 135731 h 135731"/>
                  <a:gd name="connsiteX3" fmla="*/ 0 w 1490663"/>
                  <a:gd name="connsiteY3" fmla="*/ 135731 h 135731"/>
                  <a:gd name="connsiteX4" fmla="*/ 71437 w 1490663"/>
                  <a:gd name="connsiteY4" fmla="*/ 0 h 135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663" h="135731">
                    <a:moveTo>
                      <a:pt x="71437" y="0"/>
                    </a:moveTo>
                    <a:lnTo>
                      <a:pt x="1490663" y="0"/>
                    </a:lnTo>
                    <a:lnTo>
                      <a:pt x="1193006" y="135731"/>
                    </a:lnTo>
                    <a:lnTo>
                      <a:pt x="0" y="135731"/>
                    </a:lnTo>
                    <a:lnTo>
                      <a:pt x="71437" y="0"/>
                    </a:lnTo>
                    <a:close/>
                  </a:path>
                </a:pathLst>
              </a:custGeom>
              <a:solidFill>
                <a:schemeClr val="accent5">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grpSp>
        <p:sp>
          <p:nvSpPr>
            <p:cNvPr id="64" name="Oval 63"/>
            <p:cNvSpPr/>
            <p:nvPr/>
          </p:nvSpPr>
          <p:spPr>
            <a:xfrm>
              <a:off x="5570084" y="2305072"/>
              <a:ext cx="1031876" cy="1030158"/>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4121" name="TextBox 44"/>
            <p:cNvSpPr txBox="1">
              <a:spLocks noChangeArrowheads="1"/>
            </p:cNvSpPr>
            <p:nvPr/>
          </p:nvSpPr>
          <p:spPr bwMode="auto">
            <a:xfrm>
              <a:off x="5603029" y="2466253"/>
              <a:ext cx="1004244" cy="70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smtClean="0">
                  <a:ln>
                    <a:noFill/>
                  </a:ln>
                  <a:solidFill>
                    <a:srgbClr val="2E95C0"/>
                  </a:solidFill>
                  <a:effectLst/>
                  <a:uLnTx/>
                  <a:uFillTx/>
                  <a:latin typeface="Arial" panose="020B0604020202020204" pitchFamily="34" charset="0"/>
                  <a:ea typeface="+mn-ea"/>
                  <a:cs typeface="+mn-cs"/>
                </a:rPr>
                <a:t>NGHỈ TẾT</a:t>
              </a:r>
              <a:endParaRPr kumimoji="0" lang="en-US" altLang="en-US" sz="2000" b="1" i="0" u="none" strike="noStrike" kern="1200" cap="none" spc="0" normalizeH="0" baseline="0" noProof="0" dirty="0">
                <a:ln>
                  <a:noFill/>
                </a:ln>
                <a:solidFill>
                  <a:srgbClr val="2E95C0"/>
                </a:solidFill>
                <a:effectLst/>
                <a:uLnTx/>
                <a:uFillTx/>
                <a:latin typeface="Arial" panose="020B0604020202020204" pitchFamily="34" charset="0"/>
                <a:ea typeface="+mn-ea"/>
                <a:cs typeface="+mn-cs"/>
              </a:endParaRPr>
            </a:p>
          </p:txBody>
        </p:sp>
        <p:sp>
          <p:nvSpPr>
            <p:cNvPr id="4122" name="TextBox 53"/>
            <p:cNvSpPr txBox="1">
              <a:spLocks noChangeArrowheads="1"/>
            </p:cNvSpPr>
            <p:nvPr/>
          </p:nvSpPr>
          <p:spPr bwMode="auto">
            <a:xfrm>
              <a:off x="5281154" y="3642722"/>
              <a:ext cx="1609736" cy="33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20/1–</a:t>
              </a:r>
              <a:r>
                <a:rPr lang="en-US" altLang="en-US" sz="1600" b="1" dirty="0" smtClean="0">
                  <a:solidFill>
                    <a:srgbClr val="FFFFFF"/>
                  </a:solidFill>
                </a:rPr>
                <a:t>26</a:t>
              </a: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/1/2023</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4106" name="Group 50"/>
          <p:cNvGrpSpPr>
            <a:grpSpLocks/>
          </p:cNvGrpSpPr>
          <p:nvPr/>
        </p:nvGrpSpPr>
        <p:grpSpPr bwMode="auto">
          <a:xfrm>
            <a:off x="7934327" y="1333201"/>
            <a:ext cx="1558925" cy="1863724"/>
            <a:chOff x="6819447" y="1556519"/>
            <a:chExt cx="1560151" cy="1862558"/>
          </a:xfrm>
        </p:grpSpPr>
        <p:grpSp>
          <p:nvGrpSpPr>
            <p:cNvPr id="4112" name="Group 32"/>
            <p:cNvGrpSpPr>
              <a:grpSpLocks/>
            </p:cNvGrpSpPr>
            <p:nvPr/>
          </p:nvGrpSpPr>
          <p:grpSpPr bwMode="auto">
            <a:xfrm>
              <a:off x="6819447" y="2807095"/>
              <a:ext cx="1560151" cy="611982"/>
              <a:chOff x="6910388" y="2526507"/>
              <a:chExt cx="1560151" cy="611982"/>
            </a:xfrm>
          </p:grpSpPr>
          <p:sp>
            <p:nvSpPr>
              <p:cNvPr id="20" name="Rectangle 19"/>
              <p:cNvSpPr/>
              <p:nvPr/>
            </p:nvSpPr>
            <p:spPr>
              <a:xfrm>
                <a:off x="7054965" y="2527684"/>
                <a:ext cx="1415574" cy="38869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8" name="Freeform 7"/>
              <p:cNvSpPr/>
              <p:nvPr/>
            </p:nvSpPr>
            <p:spPr>
              <a:xfrm>
                <a:off x="6910388" y="2526097"/>
                <a:ext cx="142987" cy="612392"/>
              </a:xfrm>
              <a:custGeom>
                <a:avLst/>
                <a:gdLst>
                  <a:gd name="connsiteX0" fmla="*/ 140493 w 140493"/>
                  <a:gd name="connsiteY0" fmla="*/ 0 h 602457"/>
                  <a:gd name="connsiteX1" fmla="*/ 140493 w 140493"/>
                  <a:gd name="connsiteY1" fmla="*/ 392907 h 602457"/>
                  <a:gd name="connsiteX2" fmla="*/ 0 w 140493"/>
                  <a:gd name="connsiteY2" fmla="*/ 602457 h 602457"/>
                  <a:gd name="connsiteX3" fmla="*/ 0 w 140493"/>
                  <a:gd name="connsiteY3" fmla="*/ 240507 h 602457"/>
                  <a:gd name="connsiteX4" fmla="*/ 140493 w 140493"/>
                  <a:gd name="connsiteY4" fmla="*/ 0 h 602457"/>
                  <a:gd name="connsiteX0" fmla="*/ 145255 w 145255"/>
                  <a:gd name="connsiteY0" fmla="*/ 0 h 609601"/>
                  <a:gd name="connsiteX1" fmla="*/ 145255 w 145255"/>
                  <a:gd name="connsiteY1" fmla="*/ 392907 h 609601"/>
                  <a:gd name="connsiteX2" fmla="*/ 0 w 145255"/>
                  <a:gd name="connsiteY2" fmla="*/ 609601 h 609601"/>
                  <a:gd name="connsiteX3" fmla="*/ 4762 w 145255"/>
                  <a:gd name="connsiteY3" fmla="*/ 240507 h 609601"/>
                  <a:gd name="connsiteX4" fmla="*/ 145255 w 145255"/>
                  <a:gd name="connsiteY4" fmla="*/ 0 h 609601"/>
                  <a:gd name="connsiteX0" fmla="*/ 142873 w 142873"/>
                  <a:gd name="connsiteY0" fmla="*/ 0 h 611982"/>
                  <a:gd name="connsiteX1" fmla="*/ 142873 w 142873"/>
                  <a:gd name="connsiteY1" fmla="*/ 392907 h 611982"/>
                  <a:gd name="connsiteX2" fmla="*/ 0 w 142873"/>
                  <a:gd name="connsiteY2" fmla="*/ 611982 h 611982"/>
                  <a:gd name="connsiteX3" fmla="*/ 2380 w 142873"/>
                  <a:gd name="connsiteY3" fmla="*/ 240507 h 611982"/>
                  <a:gd name="connsiteX4" fmla="*/ 142873 w 142873"/>
                  <a:gd name="connsiteY4" fmla="*/ 0 h 61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3" h="611982">
                    <a:moveTo>
                      <a:pt x="142873" y="0"/>
                    </a:moveTo>
                    <a:lnTo>
                      <a:pt x="142873" y="392907"/>
                    </a:lnTo>
                    <a:lnTo>
                      <a:pt x="0" y="611982"/>
                    </a:lnTo>
                    <a:cubicBezTo>
                      <a:pt x="1587" y="488951"/>
                      <a:pt x="793" y="363538"/>
                      <a:pt x="2380" y="240507"/>
                    </a:cubicBezTo>
                    <a:lnTo>
                      <a:pt x="142873" y="0"/>
                    </a:lnTo>
                    <a:close/>
                  </a:path>
                </a:pathLst>
              </a:custGeom>
              <a:solidFill>
                <a:schemeClr val="accent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10" name="Freeform 9"/>
              <p:cNvSpPr/>
              <p:nvPr/>
            </p:nvSpPr>
            <p:spPr>
              <a:xfrm>
                <a:off x="6910388" y="2916378"/>
                <a:ext cx="1560151" cy="218938"/>
              </a:xfrm>
              <a:custGeom>
                <a:avLst/>
                <a:gdLst>
                  <a:gd name="connsiteX0" fmla="*/ 145256 w 1559718"/>
                  <a:gd name="connsiteY0" fmla="*/ 0 h 219075"/>
                  <a:gd name="connsiteX1" fmla="*/ 1559718 w 1559718"/>
                  <a:gd name="connsiteY1" fmla="*/ 0 h 219075"/>
                  <a:gd name="connsiteX2" fmla="*/ 1231106 w 1559718"/>
                  <a:gd name="connsiteY2" fmla="*/ 219075 h 219075"/>
                  <a:gd name="connsiteX3" fmla="*/ 0 w 1559718"/>
                  <a:gd name="connsiteY3" fmla="*/ 219075 h 219075"/>
                  <a:gd name="connsiteX4" fmla="*/ 145256 w 1559718"/>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718" h="219075">
                    <a:moveTo>
                      <a:pt x="145256" y="0"/>
                    </a:moveTo>
                    <a:lnTo>
                      <a:pt x="1559718" y="0"/>
                    </a:lnTo>
                    <a:lnTo>
                      <a:pt x="1231106" y="219075"/>
                    </a:lnTo>
                    <a:lnTo>
                      <a:pt x="0" y="219075"/>
                    </a:lnTo>
                    <a:lnTo>
                      <a:pt x="145256" y="0"/>
                    </a:lnTo>
                    <a:close/>
                  </a:path>
                </a:pathLst>
              </a:cu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grpSp>
        <p:sp>
          <p:nvSpPr>
            <p:cNvPr id="65" name="Oval 64"/>
            <p:cNvSpPr/>
            <p:nvPr/>
          </p:nvSpPr>
          <p:spPr>
            <a:xfrm>
              <a:off x="7067292" y="1556519"/>
              <a:ext cx="1031098" cy="1029643"/>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Calibri" panose="020F0502020204030204"/>
                <a:ea typeface="+mn-ea"/>
                <a:cs typeface="+mn-cs"/>
              </a:endParaRPr>
            </a:p>
          </p:txBody>
        </p:sp>
        <p:sp>
          <p:nvSpPr>
            <p:cNvPr id="4114" name="TextBox 45"/>
            <p:cNvSpPr txBox="1">
              <a:spLocks noChangeArrowheads="1"/>
            </p:cNvSpPr>
            <p:nvPr/>
          </p:nvSpPr>
          <p:spPr bwMode="auto">
            <a:xfrm>
              <a:off x="7072518" y="1594585"/>
              <a:ext cx="1025872" cy="95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smtClean="0">
                  <a:ln>
                    <a:noFill/>
                  </a:ln>
                  <a:solidFill>
                    <a:srgbClr val="2E95C0"/>
                  </a:solidFill>
                  <a:effectLst/>
                  <a:uLnTx/>
                  <a:uFillTx/>
                  <a:latin typeface="Arial" panose="020B0604020202020204" pitchFamily="34" charset="0"/>
                  <a:ea typeface="+mn-ea"/>
                  <a:cs typeface="+mn-cs"/>
                </a:rPr>
                <a:t>KẾT THÚC NĂM HỌC</a:t>
              </a:r>
              <a:endParaRPr kumimoji="0" lang="en-US" altLang="en-US" sz="1400" b="1" i="0" u="none" strike="noStrike" kern="1200" cap="none" spc="0" normalizeH="0" baseline="0" noProof="0" dirty="0">
                <a:ln>
                  <a:noFill/>
                </a:ln>
                <a:solidFill>
                  <a:srgbClr val="2E95C0"/>
                </a:solidFill>
                <a:effectLst/>
                <a:uLnTx/>
                <a:uFillTx/>
                <a:latin typeface="Arial" panose="020B0604020202020204" pitchFamily="34" charset="0"/>
                <a:ea typeface="+mn-ea"/>
                <a:cs typeface="+mn-cs"/>
              </a:endParaRPr>
            </a:p>
          </p:txBody>
        </p:sp>
        <p:sp>
          <p:nvSpPr>
            <p:cNvPr id="4115" name="TextBox 54"/>
            <p:cNvSpPr txBox="1">
              <a:spLocks noChangeArrowheads="1"/>
            </p:cNvSpPr>
            <p:nvPr/>
          </p:nvSpPr>
          <p:spPr bwMode="auto">
            <a:xfrm>
              <a:off x="7122614" y="2851149"/>
              <a:ext cx="1097638" cy="33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29/5/2023</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52" name="TextBox 35"/>
          <p:cNvSpPr txBox="1">
            <a:spLocks noChangeArrowheads="1"/>
          </p:cNvSpPr>
          <p:nvPr/>
        </p:nvSpPr>
        <p:spPr bwMode="auto">
          <a:xfrm>
            <a:off x="3699765" y="3722461"/>
            <a:ext cx="13524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2E95C0"/>
                </a:solidFill>
                <a:effectLst/>
                <a:uLnTx/>
                <a:uFillTx/>
                <a:latin typeface="Times New Roman" panose="02020603050405020304" pitchFamily="18" charset="0"/>
                <a:ea typeface="+mn-ea"/>
                <a:cs typeface="Times New Roman" panose="02020603050405020304" pitchFamily="18" charset="0"/>
              </a:rPr>
              <a:t>NGHỈ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2E95C0"/>
                </a:solidFill>
                <a:effectLst/>
                <a:uLnTx/>
                <a:uFillTx/>
                <a:latin typeface="Times New Roman" panose="02020603050405020304" pitchFamily="18" charset="0"/>
                <a:ea typeface="+mn-ea"/>
                <a:cs typeface="Times New Roman" panose="02020603050405020304" pitchFamily="18" charset="0"/>
              </a:rPr>
              <a:t>HK</a:t>
            </a:r>
          </a:p>
        </p:txBody>
      </p:sp>
      <p:pic>
        <p:nvPicPr>
          <p:cNvPr id="53" name="Picture 52"/>
          <p:cNvPicPr>
            <a:picLocks noChangeAspect="1"/>
          </p:cNvPicPr>
          <p:nvPr/>
        </p:nvPicPr>
        <p:blipFill rotWithShape="1">
          <a:blip r:embed="rId3" cstate="print">
            <a:extLst>
              <a:ext uri="{28A0092B-C50C-407E-A947-70E740481C1C}">
                <a14:useLocalDpi xmlns:a14="http://schemas.microsoft.com/office/drawing/2010/main" val="0"/>
              </a:ext>
            </a:extLst>
          </a:blip>
          <a:srcRect l="54793" r="1"/>
          <a:stretch/>
        </p:blipFill>
        <p:spPr>
          <a:xfrm>
            <a:off x="10622094" y="5752629"/>
            <a:ext cx="1444525" cy="954341"/>
          </a:xfrm>
          <a:prstGeom prst="rect">
            <a:avLst/>
          </a:prstGeom>
        </p:spPr>
      </p:pic>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r="57576"/>
          <a:stretch/>
        </p:blipFill>
        <p:spPr>
          <a:xfrm>
            <a:off x="72191" y="5723702"/>
            <a:ext cx="1404759" cy="986360"/>
          </a:xfrm>
          <a:prstGeom prst="rect">
            <a:avLst/>
          </a:prstGeom>
        </p:spPr>
      </p:pic>
      <p:pic>
        <p:nvPicPr>
          <p:cNvPr id="56" name="Picture 55"/>
          <p:cNvPicPr>
            <a:picLocks noChangeAspect="1"/>
          </p:cNvPicPr>
          <p:nvPr/>
        </p:nvPicPr>
        <p:blipFill rotWithShape="1">
          <a:blip r:embed="rId5" cstate="print">
            <a:extLst>
              <a:ext uri="{28A0092B-C50C-407E-A947-70E740481C1C}">
                <a14:useLocalDpi xmlns:a14="http://schemas.microsoft.com/office/drawing/2010/main" val="0"/>
              </a:ext>
            </a:extLst>
          </a:blip>
          <a:srcRect t="52446" r="59791"/>
          <a:stretch/>
        </p:blipFill>
        <p:spPr>
          <a:xfrm>
            <a:off x="2653144" y="406775"/>
            <a:ext cx="1631049" cy="964516"/>
          </a:xfrm>
          <a:prstGeom prst="rect">
            <a:avLst/>
          </a:prstGeom>
        </p:spPr>
      </p:pic>
    </p:spTree>
    <p:extLst>
      <p:ext uri="{BB962C8B-B14F-4D97-AF65-F5344CB8AC3E}">
        <p14:creationId xmlns:p14="http://schemas.microsoft.com/office/powerpoint/2010/main" val="24494443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444137" y="235131"/>
            <a:ext cx="11299372"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a:t>1.</a:t>
            </a:r>
            <a:r>
              <a:rPr lang="en-US" i="1"/>
              <a:t>  </a:t>
            </a:r>
            <a:r>
              <a:rPr lang="en-US" b="1" i="1"/>
              <a:t>Chất lượng giáo dục:</a:t>
            </a:r>
            <a:endParaRPr lang="en-US"/>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552994" y="707596"/>
            <a:ext cx="10877007" cy="400110"/>
          </a:xfrm>
          <a:prstGeom prst="rect">
            <a:avLst/>
          </a:prstGeom>
        </p:spPr>
        <p:txBody>
          <a:bodyPr wrap="square">
            <a:spAutoFit/>
          </a:bodyPr>
          <a:lstStyle/>
          <a:p>
            <a:pPr algn="just">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552993" y="235131"/>
            <a:ext cx="11123024" cy="5262979"/>
          </a:xfrm>
          <a:prstGeom prst="rect">
            <a:avLst/>
          </a:prstGeom>
        </p:spPr>
        <p:txBody>
          <a:bodyPr wrap="square">
            <a:spAutoFit/>
          </a:bodyPr>
          <a:lstStyle/>
          <a:p>
            <a:pPr algn="just">
              <a:spcAft>
                <a:spcPts val="0"/>
              </a:spcAft>
            </a:pPr>
            <a:r>
              <a:rPr lang="en-US" sz="2800" b="1" dirty="0" smtClean="0">
                <a:latin typeface="Times New Roman" panose="02020603050405020304" pitchFamily="18" charset="0"/>
                <a:ea typeface="Times New Roman" panose="02020603050405020304" pitchFamily="18" charset="0"/>
              </a:rPr>
              <a:t>III. </a:t>
            </a:r>
            <a:r>
              <a:rPr lang="en-US" sz="2800" b="1" dirty="0" err="1" smtClean="0">
                <a:latin typeface="Times New Roman" panose="02020603050405020304" pitchFamily="18" charset="0"/>
                <a:ea typeface="Times New Roman" panose="02020603050405020304" pitchFamily="18" charset="0"/>
              </a:rPr>
              <a:t>Phương</a:t>
            </a:r>
            <a:r>
              <a:rPr lang="en-US" sz="2800" b="1" dirty="0" smtClean="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hướng</a:t>
            </a:r>
            <a:r>
              <a:rPr lang="en-US" sz="2800" b="1" dirty="0" smtClean="0">
                <a:latin typeface="Times New Roman" panose="02020603050405020304" pitchFamily="18" charset="0"/>
                <a:ea typeface="Times New Roman" panose="02020603050405020304" pitchFamily="18" charset="0"/>
              </a:rPr>
              <a:t> HKII: </a:t>
            </a:r>
            <a:r>
              <a:rPr lang="en-US" sz="2800" dirty="0" err="1" smtClean="0">
                <a:latin typeface="Times New Roman" panose="02020603050405020304" pitchFamily="18" charset="0"/>
                <a:ea typeface="Times New Roman" panose="02020603050405020304" pitchFamily="18" charset="0"/>
              </a:rPr>
              <a:t>Bắt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đầu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thực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hiện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chương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trình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học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kì</a:t>
            </a:r>
            <a:r>
              <a:rPr lang="en-US" sz="2800" dirty="0" smtClean="0">
                <a:latin typeface="Times New Roman" panose="02020603050405020304" pitchFamily="18" charset="0"/>
                <a:ea typeface="Times New Roman" panose="02020603050405020304" pitchFamily="18" charset="0"/>
              </a:rPr>
              <a:t> II </a:t>
            </a:r>
            <a:r>
              <a:rPr lang="en-US" sz="2800" dirty="0" err="1" smtClean="0">
                <a:latin typeface="Times New Roman" panose="02020603050405020304" pitchFamily="18" charset="0"/>
                <a:ea typeface="Times New Roman" panose="02020603050405020304" pitchFamily="18" charset="0"/>
              </a:rPr>
              <a:t>từ</a:t>
            </a:r>
            <a:r>
              <a:rPr lang="en-US" sz="2800" dirty="0" smtClean="0">
                <a:latin typeface="Times New Roman" panose="02020603050405020304" pitchFamily="18" charset="0"/>
                <a:ea typeface="Times New Roman" panose="02020603050405020304" pitchFamily="18" charset="0"/>
              </a:rPr>
              <a:t> 16/01/2023</a:t>
            </a:r>
          </a:p>
          <a:p>
            <a:r>
              <a:rPr lang="en-US" sz="2800" dirty="0" smtClean="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ty GOLDKIDS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lớp</a:t>
            </a:r>
            <a:r>
              <a:rPr lang="en-US" sz="2800" dirty="0">
                <a:latin typeface="Times New Roman" panose="02020603050405020304" pitchFamily="18" charset="0"/>
                <a:cs typeface="Times New Roman" panose="02020603050405020304" pitchFamily="18" charset="0"/>
              </a:rPr>
              <a:t> 3, 4, 5</a:t>
            </a:r>
          </a:p>
          <a:p>
            <a:r>
              <a:rPr lang="en-US" sz="2800" dirty="0">
                <a:latin typeface="Times New Roman" panose="02020603050405020304" pitchFamily="18" charset="0"/>
                <a:cs typeface="Times New Roman" panose="02020603050405020304" pitchFamily="18" charset="0"/>
              </a:rPr>
              <a:t>5.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bồi</a:t>
            </a:r>
            <a:r>
              <a:rPr lang="en-US" sz="2800" dirty="0">
                <a:latin typeface="Times New Roman" panose="02020603050405020304" pitchFamily="18" charset="0"/>
                <a:cs typeface="Times New Roman" panose="02020603050405020304" pitchFamily="18" charset="0"/>
              </a:rPr>
              <a:t> d</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Olympic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mạng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763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444137" y="235131"/>
            <a:ext cx="11299372" cy="629787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a:t>1.</a:t>
            </a:r>
            <a:r>
              <a:rPr lang="en-US" i="1"/>
              <a:t>  </a:t>
            </a:r>
            <a:r>
              <a:rPr lang="en-US" b="1" i="1"/>
              <a:t>Chất lượng giáo dục:</a:t>
            </a:r>
            <a:endParaRPr lang="en-US"/>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552994" y="707596"/>
            <a:ext cx="10877007" cy="400110"/>
          </a:xfrm>
          <a:prstGeom prst="rect">
            <a:avLst/>
          </a:prstGeom>
        </p:spPr>
        <p:txBody>
          <a:bodyPr wrap="square">
            <a:spAutoFit/>
          </a:bodyPr>
          <a:lstStyle/>
          <a:p>
            <a:pPr algn="just">
              <a:spcAft>
                <a:spcPts val="0"/>
              </a:spcAft>
            </a:pPr>
            <a:endParaRPr lang="en-US" sz="20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20485" y="356779"/>
            <a:ext cx="10742024" cy="5632311"/>
          </a:xfrm>
          <a:prstGeom prst="rect">
            <a:avLst/>
          </a:prstGeom>
        </p:spPr>
        <p:txBody>
          <a:bodyPr wrap="square">
            <a:spAutoFit/>
          </a:bodyPr>
          <a:lstStyle/>
          <a:p>
            <a:pPr algn="just">
              <a:spcAft>
                <a:spcPts val="0"/>
              </a:spcAft>
            </a:pPr>
            <a:r>
              <a:rPr lang="en-US" sz="2400" b="1" dirty="0">
                <a:latin typeface="Times New Roman" panose="02020603050405020304" pitchFamily="18" charset="0"/>
                <a:ea typeface="Times New Roman" panose="02020603050405020304" pitchFamily="18" charset="0"/>
              </a:rPr>
              <a:t>III. </a:t>
            </a:r>
            <a:r>
              <a:rPr lang="en-US" sz="2400" b="1" dirty="0" err="1">
                <a:latin typeface="Times New Roman" panose="02020603050405020304" pitchFamily="18" charset="0"/>
                <a:ea typeface="Times New Roman" panose="02020603050405020304" pitchFamily="18" charset="0"/>
              </a:rPr>
              <a:t>Phương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hướng</a:t>
            </a:r>
            <a:r>
              <a:rPr lang="en-US" sz="2400" b="1" dirty="0">
                <a:latin typeface="Times New Roman" panose="02020603050405020304" pitchFamily="18" charset="0"/>
                <a:ea typeface="Times New Roman" panose="02020603050405020304" pitchFamily="18" charset="0"/>
              </a:rPr>
              <a:t> HKII: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II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16/01/2023</a:t>
            </a:r>
          </a:p>
          <a:p>
            <a:r>
              <a:rPr lang="en-US" sz="2400" dirty="0" smtClean="0">
                <a:latin typeface="Times New Roman" panose="02020603050405020304" pitchFamily="18" charset="0"/>
                <a:cs typeface="Times New Roman" panose="02020603050405020304" pitchFamily="18" charset="0"/>
              </a:rPr>
              <a:t>6</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Tuyên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ký</a:t>
            </a:r>
            <a:r>
              <a:rPr lang="en-US" sz="2400" dirty="0">
                <a:latin typeface="Times New Roman" panose="02020603050405020304" pitchFamily="18" charset="0"/>
                <a:cs typeface="Times New Roman" panose="02020603050405020304" pitchFamily="18" charset="0"/>
              </a:rPr>
              <a:t> cam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406/</a:t>
            </a:r>
            <a:r>
              <a:rPr lang="en-US" sz="2400" dirty="0" err="1">
                <a:latin typeface="Times New Roman" panose="02020603050405020304" pitchFamily="18" charset="0"/>
                <a:cs typeface="Times New Roman" panose="02020603050405020304" pitchFamily="18" charset="0"/>
              </a:rPr>
              <a:t>Ttg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cam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ATGT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thuốc</a:t>
            </a:r>
            <a:r>
              <a:rPr lang="en-US" sz="2400" dirty="0" smtClean="0">
                <a:latin typeface="Times New Roman" panose="02020603050405020304" pitchFamily="18" charset="0"/>
                <a:cs typeface="Times New Roman" panose="02020603050405020304" pitchFamily="18" charset="0"/>
              </a:rPr>
              <a:t> lá </a:t>
            </a:r>
            <a:r>
              <a:rPr lang="en-US" sz="2400" dirty="0" err="1" smtClean="0">
                <a:latin typeface="Times New Roman" panose="02020603050405020304" pitchFamily="18" charset="0"/>
                <a:cs typeface="Times New Roman" panose="02020603050405020304" pitchFamily="18" charset="0"/>
              </a:rPr>
              <a:t>điện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7.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chẽ</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8.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9.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CB-</a:t>
            </a:r>
            <a:r>
              <a:rPr lang="en-US" sz="2400" dirty="0" err="1" smtClean="0">
                <a:latin typeface="Times New Roman" panose="02020603050405020304" pitchFamily="18" charset="0"/>
                <a:cs typeface="Times New Roman" panose="02020603050405020304" pitchFamily="18" charset="0"/>
              </a:rPr>
              <a:t>GV</a:t>
            </a:r>
            <a:r>
              <a:rPr lang="en-US" sz="2400" dirty="0" smtClean="0">
                <a:latin typeface="Times New Roman" panose="02020603050405020304" pitchFamily="18" charset="0"/>
                <a:cs typeface="Times New Roman" panose="02020603050405020304" pitchFamily="18" charset="0"/>
              </a:rPr>
              <a:t>-NV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100 </a:t>
            </a:r>
            <a:r>
              <a:rPr lang="en-US" sz="2400" dirty="0">
                <a:latin typeface="Times New Roman" panose="02020603050405020304" pitchFamily="18" charset="0"/>
                <a:cs typeface="Times New Roman" panose="02020603050405020304" pitchFamily="18" charset="0"/>
              </a:rPr>
              <a:t>000đ/</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10.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Mão</a:t>
            </a:r>
            <a:r>
              <a:rPr lang="en-US" sz="2400" dirty="0">
                <a:latin typeface="Times New Roman" panose="02020603050405020304" pitchFamily="18" charset="0"/>
                <a:cs typeface="Times New Roman" panose="02020603050405020304" pitchFamily="18" charset="0"/>
              </a:rPr>
              <a:t>. </a:t>
            </a:r>
          </a:p>
          <a:p>
            <a:pPr algn="just">
              <a:spcAft>
                <a:spcPts val="0"/>
              </a:spcAft>
            </a:pP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0152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40080" y="324386"/>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Google Shape;470;p30">
            <a:extLst>
              <a:ext uri="{FF2B5EF4-FFF2-40B4-BE49-F238E27FC236}">
                <a16:creationId xmlns="" xmlns:a16="http://schemas.microsoft.com/office/drawing/2014/main" id="{D58FCFB3-43EE-4D9D-B0A6-AFAE3DF863F6}"/>
              </a:ext>
            </a:extLst>
          </p:cNvPr>
          <p:cNvSpPr txBox="1">
            <a:spLocks/>
          </p:cNvSpPr>
          <p:nvPr/>
        </p:nvSpPr>
        <p:spPr>
          <a:xfrm>
            <a:off x="810171" y="3040181"/>
            <a:ext cx="10571654" cy="273572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noProof="0" dirty="0" err="1" smtClean="0">
                <a:ln>
                  <a:noFill/>
                </a:ln>
                <a:solidFill>
                  <a:srgbClr val="002060"/>
                </a:solidFill>
                <a:effectLst/>
                <a:uLnTx/>
                <a:uFillTx/>
                <a:latin typeface="UTM Avo" panose="02040603050506020204" pitchFamily="18" charset="0"/>
                <a:sym typeface="Arial"/>
              </a:rPr>
              <a:t>Hoạt</a:t>
            </a:r>
            <a:r>
              <a:rPr kumimoji="0" lang="en-US" sz="4400" b="1" i="0" u="none" strike="noStrike" kern="0" cap="none" spc="0" normalizeH="0" noProof="0" dirty="0" smtClean="0">
                <a:ln>
                  <a:noFill/>
                </a:ln>
                <a:solidFill>
                  <a:srgbClr val="002060"/>
                </a:solidFill>
                <a:effectLst/>
                <a:uLnTx/>
                <a:uFillTx/>
                <a:latin typeface="UTM Avo" panose="02040603050506020204" pitchFamily="18" charset="0"/>
                <a:sym typeface="Arial"/>
              </a:rPr>
              <a:t> </a:t>
            </a:r>
            <a:r>
              <a:rPr kumimoji="0" lang="en-US" sz="4400" b="1" i="0" u="none" strike="noStrike" kern="0" cap="none" spc="0" normalizeH="0" noProof="0" dirty="0" err="1" smtClean="0">
                <a:ln>
                  <a:noFill/>
                </a:ln>
                <a:solidFill>
                  <a:srgbClr val="002060"/>
                </a:solidFill>
                <a:effectLst/>
                <a:uLnTx/>
                <a:uFillTx/>
                <a:latin typeface="UTM Avo" panose="02040603050506020204" pitchFamily="18" charset="0"/>
                <a:sym typeface="Arial"/>
              </a:rPr>
              <a:t>động</a:t>
            </a:r>
            <a:r>
              <a:rPr kumimoji="0" lang="en-US" sz="4400" b="1" i="0" u="none" strike="noStrike" kern="0" cap="none" spc="0" normalizeH="0" noProof="0" dirty="0" smtClean="0">
                <a:ln>
                  <a:noFill/>
                </a:ln>
                <a:solidFill>
                  <a:srgbClr val="002060"/>
                </a:solidFill>
                <a:effectLst/>
                <a:uLnTx/>
                <a:uFillTx/>
                <a:latin typeface="UTM Avo" panose="02040603050506020204" pitchFamily="18" charset="0"/>
                <a:sym typeface="Arial"/>
              </a:rPr>
              <a:t> </a:t>
            </a:r>
            <a:r>
              <a:rPr kumimoji="0" lang="en-US" sz="4400" b="1" i="0" u="none" strike="noStrike" kern="0" cap="none" spc="0" normalizeH="0" noProof="0" dirty="0" err="1" smtClean="0">
                <a:ln>
                  <a:noFill/>
                </a:ln>
                <a:solidFill>
                  <a:srgbClr val="002060"/>
                </a:solidFill>
                <a:effectLst/>
                <a:uLnTx/>
                <a:uFillTx/>
                <a:latin typeface="UTM Avo" panose="02040603050506020204" pitchFamily="18" charset="0"/>
                <a:sym typeface="Arial"/>
              </a:rPr>
              <a:t>Hội</a:t>
            </a:r>
            <a:r>
              <a:rPr kumimoji="0" lang="en-US" sz="4400" b="1" i="0" u="none" strike="noStrike" kern="0" cap="none" spc="0" normalizeH="0" noProof="0" dirty="0" smtClean="0">
                <a:ln>
                  <a:noFill/>
                </a:ln>
                <a:solidFill>
                  <a:srgbClr val="002060"/>
                </a:solidFill>
                <a:effectLst/>
                <a:uLnTx/>
                <a:uFillTx/>
                <a:latin typeface="UTM Avo" panose="02040603050506020204" pitchFamily="18" charset="0"/>
                <a:sym typeface="Arial"/>
              </a:rPr>
              <a:t> </a:t>
            </a:r>
            <a:r>
              <a:rPr kumimoji="0" lang="en-US" sz="4400" b="1" i="0" u="none" strike="noStrike" kern="0" cap="none" spc="0" normalizeH="0" noProof="0" dirty="0" err="1" smtClean="0">
                <a:ln>
                  <a:noFill/>
                </a:ln>
                <a:solidFill>
                  <a:srgbClr val="002060"/>
                </a:solidFill>
                <a:effectLst/>
                <a:uLnTx/>
                <a:uFillTx/>
                <a:latin typeface="UTM Avo" panose="02040603050506020204" pitchFamily="18" charset="0"/>
                <a:sym typeface="Arial"/>
              </a:rPr>
              <a:t>CMHS</a:t>
            </a:r>
            <a:endParaRPr kumimoji="0" lang="en-US" sz="4400" b="1" i="0" u="none" strike="noStrike" kern="0" cap="none" spc="0" normalizeH="0" noProof="0" dirty="0" smtClean="0">
              <a:ln>
                <a:noFill/>
              </a:ln>
              <a:solidFill>
                <a:srgbClr val="002060"/>
              </a:solidFill>
              <a:effectLst/>
              <a:uLnTx/>
              <a:uFillTx/>
              <a:latin typeface="UTM Avo" panose="02040603050506020204" pitchFamily="18" charset="0"/>
              <a:sym typeface="Arial"/>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13" name="Group 12"/>
          <p:cNvGrpSpPr/>
          <p:nvPr/>
        </p:nvGrpSpPr>
        <p:grpSpPr>
          <a:xfrm>
            <a:off x="4336470" y="985670"/>
            <a:ext cx="3519055" cy="2054511"/>
            <a:chOff x="2661458" y="530292"/>
            <a:chExt cx="3519055" cy="2054511"/>
          </a:xfrm>
        </p:grpSpPr>
        <p:pic>
          <p:nvPicPr>
            <p:cNvPr id="12" name="Picture 11"/>
            <p:cNvPicPr>
              <a:picLocks noChangeAspect="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16719" b="82500" l="12344" r="88438">
                          <a14:foregroundMark x1="27187" y1="20625" x2="26094" y2="26406"/>
                          <a14:foregroundMark x1="32344" y1="20625" x2="32188" y2="26406"/>
                          <a14:foregroundMark x1="42969" y1="23750" x2="82188" y2="26406"/>
                          <a14:foregroundMark x1="84063" y1="40313" x2="81563" y2="71094"/>
                          <a14:foregroundMark x1="66563" y1="72656" x2="69063" y2="75938"/>
                          <a14:foregroundMark x1="72344" y1="72500" x2="73438" y2="75313"/>
                          <a14:foregroundMark x1="38750" y1="25313" x2="42344" y2="24219"/>
                          <a14:foregroundMark x1="56875" y1="74531" x2="61875" y2="74375"/>
                        </a14:backgroundRemoval>
                      </a14:imgEffect>
                    </a14:imgLayer>
                  </a14:imgProps>
                </a:ext>
              </a:extLst>
            </a:blip>
            <a:srcRect l="7602" t="16082" r="9941" b="15497"/>
            <a:stretch/>
          </p:blipFill>
          <p:spPr>
            <a:xfrm>
              <a:off x="2661458" y="530292"/>
              <a:ext cx="3519055" cy="2054511"/>
            </a:xfrm>
            <a:prstGeom prst="rect">
              <a:avLst/>
            </a:prstGeom>
          </p:spPr>
        </p:pic>
        <p:grpSp>
          <p:nvGrpSpPr>
            <p:cNvPr id="11" name="Group 10"/>
            <p:cNvGrpSpPr/>
            <p:nvPr/>
          </p:nvGrpSpPr>
          <p:grpSpPr>
            <a:xfrm>
              <a:off x="3214257" y="842220"/>
              <a:ext cx="2743198" cy="1076030"/>
              <a:chOff x="4876802" y="789180"/>
              <a:chExt cx="2743198" cy="1076030"/>
            </a:xfrm>
          </p:grpSpPr>
          <p:sp>
            <p:nvSpPr>
              <p:cNvPr id="9" name="TextBox 8"/>
              <p:cNvSpPr txBox="1"/>
              <p:nvPr/>
            </p:nvSpPr>
            <p:spPr>
              <a:xfrm>
                <a:off x="4876802" y="941880"/>
                <a:ext cx="2743198" cy="923330"/>
              </a:xfrm>
              <a:prstGeom prst="rect">
                <a:avLst/>
              </a:prstGeom>
              <a:noFill/>
            </p:spPr>
            <p:txBody>
              <a:bodyPr wrap="square" rtlCol="0">
                <a:spAutoFit/>
              </a:bodyPr>
              <a:lstStyle/>
              <a:p>
                <a:r>
                  <a:rPr lang="en-US" sz="5400" dirty="0" err="1" smtClean="0">
                    <a:solidFill>
                      <a:srgbClr val="FF0000"/>
                    </a:solidFill>
                    <a:latin typeface="Algerian" panose="04020705040A02060702" pitchFamily="82" charset="0"/>
                  </a:rPr>
                  <a:t>PHâN</a:t>
                </a:r>
                <a:r>
                  <a:rPr lang="en-US" sz="5400" dirty="0" smtClean="0">
                    <a:solidFill>
                      <a:srgbClr val="FF0000"/>
                    </a:solidFill>
                    <a:latin typeface="Algerian" panose="04020705040A02060702" pitchFamily="82" charset="0"/>
                  </a:rPr>
                  <a:t> 4</a:t>
                </a:r>
                <a:endParaRPr lang="en-US" sz="5400" dirty="0">
                  <a:solidFill>
                    <a:srgbClr val="FF0000"/>
                  </a:solidFill>
                  <a:latin typeface="Algerian" panose="04020705040A02060702" pitchFamily="82" charset="0"/>
                </a:endParaRPr>
              </a:p>
            </p:txBody>
          </p:sp>
          <p:sp>
            <p:nvSpPr>
              <p:cNvPr id="10" name="Rectangle 9"/>
              <p:cNvSpPr/>
              <p:nvPr/>
            </p:nvSpPr>
            <p:spPr>
              <a:xfrm rot="2125035">
                <a:off x="5876827" y="789180"/>
                <a:ext cx="1158789" cy="830997"/>
              </a:xfrm>
              <a:prstGeom prst="rect">
                <a:avLst/>
              </a:prstGeom>
            </p:spPr>
            <p:txBody>
              <a:bodyPr wrap="square">
                <a:spAutoFit/>
              </a:bodyPr>
              <a:lstStyle/>
              <a:p>
                <a:r>
                  <a:rPr lang="en-US" sz="4800" dirty="0" smtClean="0">
                    <a:solidFill>
                      <a:srgbClr val="FF0000"/>
                    </a:solidFill>
                    <a:latin typeface="Algerian" panose="04020705040A02060702" pitchFamily="82" charset="0"/>
                  </a:rPr>
                  <a:t>-</a:t>
                </a:r>
                <a:endParaRPr lang="en-US" sz="4800" dirty="0">
                  <a:solidFill>
                    <a:srgbClr val="FF0000"/>
                  </a:solidFill>
                  <a:latin typeface="Algerian" panose="04020705040A02060702" pitchFamily="82" charset="0"/>
                </a:endParaRPr>
              </a:p>
            </p:txBody>
          </p:sp>
        </p:grpSp>
      </p:grpSp>
    </p:spTree>
    <p:extLst>
      <p:ext uri="{BB962C8B-B14F-4D97-AF65-F5344CB8AC3E}">
        <p14:creationId xmlns:p14="http://schemas.microsoft.com/office/powerpoint/2010/main" val="2159087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40080" y="324386"/>
            <a:ext cx="10791517"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Google Shape;470;p30">
            <a:extLst>
              <a:ext uri="{FF2B5EF4-FFF2-40B4-BE49-F238E27FC236}">
                <a16:creationId xmlns="" xmlns:a16="http://schemas.microsoft.com/office/drawing/2014/main" id="{D58FCFB3-43EE-4D9D-B0A6-AFAE3DF863F6}"/>
              </a:ext>
            </a:extLst>
          </p:cNvPr>
          <p:cNvSpPr txBox="1">
            <a:spLocks/>
          </p:cNvSpPr>
          <p:nvPr/>
        </p:nvSpPr>
        <p:spPr>
          <a:xfrm>
            <a:off x="2241144" y="1006169"/>
            <a:ext cx="10571654" cy="273572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4400" b="1" kern="0" noProof="0" dirty="0" smtClean="0">
                <a:solidFill>
                  <a:srgbClr val="002060"/>
                </a:solidFill>
                <a:latin typeface="UTM Avo" panose="02040603050506020204" pitchFamily="18" charset="0"/>
              </a:rPr>
              <a:t>Chia </a:t>
            </a:r>
            <a:r>
              <a:rPr lang="en-US" sz="4400" b="1" kern="0" noProof="0" dirty="0" err="1" smtClean="0">
                <a:solidFill>
                  <a:srgbClr val="002060"/>
                </a:solidFill>
                <a:latin typeface="UTM Avo" panose="02040603050506020204" pitchFamily="18" charset="0"/>
              </a:rPr>
              <a:t>sẻ</a:t>
            </a:r>
            <a:r>
              <a:rPr lang="en-US" sz="4400" b="1" kern="0" noProof="0" dirty="0" smtClean="0">
                <a:solidFill>
                  <a:srgbClr val="002060"/>
                </a:solidFill>
                <a:latin typeface="UTM Avo" panose="02040603050506020204" pitchFamily="18" charset="0"/>
              </a:rPr>
              <a:t> </a:t>
            </a:r>
            <a:r>
              <a:rPr lang="en-US" sz="4400" b="1" kern="0" noProof="0" dirty="0" err="1" smtClean="0">
                <a:solidFill>
                  <a:srgbClr val="002060"/>
                </a:solidFill>
                <a:latin typeface="UTM Avo" panose="02040603050506020204" pitchFamily="18" charset="0"/>
              </a:rPr>
              <a:t>của</a:t>
            </a:r>
            <a:r>
              <a:rPr lang="en-US" sz="4400" b="1" kern="0" noProof="0" dirty="0" smtClean="0">
                <a:solidFill>
                  <a:srgbClr val="002060"/>
                </a:solidFill>
                <a:latin typeface="UTM Avo" panose="02040603050506020204" pitchFamily="18" charset="0"/>
              </a:rPr>
              <a:t> CMHS</a:t>
            </a:r>
            <a:endParaRPr kumimoji="0" lang="en-US" sz="4400" b="1" i="0" u="none" strike="noStrike" kern="0" cap="none" spc="0" normalizeH="0" noProof="0" dirty="0" smtClean="0">
              <a:ln>
                <a:noFill/>
              </a:ln>
              <a:solidFill>
                <a:srgbClr val="002060"/>
              </a:solidFill>
              <a:effectLst/>
              <a:uLnTx/>
              <a:uFillTx/>
              <a:latin typeface="UTM Avo" panose="02040603050506020204" pitchFamily="18" charset="0"/>
              <a:sym typeface="Arial"/>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13" name="Group 12"/>
          <p:cNvGrpSpPr/>
          <p:nvPr/>
        </p:nvGrpSpPr>
        <p:grpSpPr>
          <a:xfrm>
            <a:off x="1773380" y="572072"/>
            <a:ext cx="3519055" cy="2054511"/>
            <a:chOff x="2661458" y="530292"/>
            <a:chExt cx="3519055" cy="2054511"/>
          </a:xfrm>
        </p:grpSpPr>
        <p:pic>
          <p:nvPicPr>
            <p:cNvPr id="12" name="Picture 11"/>
            <p:cNvPicPr>
              <a:picLocks noChangeAspect="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16719" b="82500" l="12344" r="88438">
                          <a14:foregroundMark x1="27187" y1="20625" x2="26094" y2="26406"/>
                          <a14:foregroundMark x1="32344" y1="20625" x2="32188" y2="26406"/>
                          <a14:foregroundMark x1="42969" y1="23750" x2="82188" y2="26406"/>
                          <a14:foregroundMark x1="84063" y1="40313" x2="81563" y2="71094"/>
                          <a14:foregroundMark x1="66563" y1="72656" x2="69063" y2="75938"/>
                          <a14:foregroundMark x1="72344" y1="72500" x2="73438" y2="75313"/>
                          <a14:foregroundMark x1="38750" y1="25313" x2="42344" y2="24219"/>
                          <a14:foregroundMark x1="56875" y1="74531" x2="61875" y2="74375"/>
                        </a14:backgroundRemoval>
                      </a14:imgEffect>
                    </a14:imgLayer>
                  </a14:imgProps>
                </a:ext>
              </a:extLst>
            </a:blip>
            <a:srcRect l="7602" t="16082" r="9941" b="15497"/>
            <a:stretch/>
          </p:blipFill>
          <p:spPr>
            <a:xfrm>
              <a:off x="2661458" y="530292"/>
              <a:ext cx="3519055" cy="2054511"/>
            </a:xfrm>
            <a:prstGeom prst="rect">
              <a:avLst/>
            </a:prstGeom>
          </p:spPr>
        </p:pic>
        <p:grpSp>
          <p:nvGrpSpPr>
            <p:cNvPr id="11" name="Group 10"/>
            <p:cNvGrpSpPr/>
            <p:nvPr/>
          </p:nvGrpSpPr>
          <p:grpSpPr>
            <a:xfrm>
              <a:off x="3214257" y="842220"/>
              <a:ext cx="2743198" cy="1076030"/>
              <a:chOff x="4876802" y="789180"/>
              <a:chExt cx="2743198" cy="1076030"/>
            </a:xfrm>
          </p:grpSpPr>
          <p:sp>
            <p:nvSpPr>
              <p:cNvPr id="9" name="TextBox 8"/>
              <p:cNvSpPr txBox="1"/>
              <p:nvPr/>
            </p:nvSpPr>
            <p:spPr>
              <a:xfrm>
                <a:off x="4876802" y="941880"/>
                <a:ext cx="2743198" cy="923330"/>
              </a:xfrm>
              <a:prstGeom prst="rect">
                <a:avLst/>
              </a:prstGeom>
              <a:noFill/>
            </p:spPr>
            <p:txBody>
              <a:bodyPr wrap="square" rtlCol="0">
                <a:spAutoFit/>
              </a:bodyPr>
              <a:lstStyle/>
              <a:p>
                <a:r>
                  <a:rPr lang="en-US" sz="5400" dirty="0" err="1" smtClean="0">
                    <a:solidFill>
                      <a:srgbClr val="FF0000"/>
                    </a:solidFill>
                    <a:latin typeface="Algerian" panose="04020705040A02060702" pitchFamily="82" charset="0"/>
                  </a:rPr>
                  <a:t>PHâN</a:t>
                </a:r>
                <a:r>
                  <a:rPr lang="en-US" sz="5400" dirty="0" smtClean="0">
                    <a:solidFill>
                      <a:srgbClr val="FF0000"/>
                    </a:solidFill>
                    <a:latin typeface="Algerian" panose="04020705040A02060702" pitchFamily="82" charset="0"/>
                  </a:rPr>
                  <a:t> 5</a:t>
                </a:r>
                <a:endParaRPr lang="en-US" sz="5400" dirty="0">
                  <a:solidFill>
                    <a:srgbClr val="FF0000"/>
                  </a:solidFill>
                  <a:latin typeface="Algerian" panose="04020705040A02060702" pitchFamily="82" charset="0"/>
                </a:endParaRPr>
              </a:p>
            </p:txBody>
          </p:sp>
          <p:sp>
            <p:nvSpPr>
              <p:cNvPr id="10" name="Rectangle 9"/>
              <p:cNvSpPr/>
              <p:nvPr/>
            </p:nvSpPr>
            <p:spPr>
              <a:xfrm rot="2125035">
                <a:off x="5876827" y="789180"/>
                <a:ext cx="1158789" cy="830997"/>
              </a:xfrm>
              <a:prstGeom prst="rect">
                <a:avLst/>
              </a:prstGeom>
            </p:spPr>
            <p:txBody>
              <a:bodyPr wrap="square">
                <a:spAutoFit/>
              </a:bodyPr>
              <a:lstStyle/>
              <a:p>
                <a:r>
                  <a:rPr lang="en-US" sz="4800" dirty="0" smtClean="0">
                    <a:solidFill>
                      <a:srgbClr val="FF0000"/>
                    </a:solidFill>
                    <a:latin typeface="Algerian" panose="04020705040A02060702" pitchFamily="82" charset="0"/>
                  </a:rPr>
                  <a:t>-</a:t>
                </a:r>
                <a:endParaRPr lang="en-US" sz="4800" dirty="0">
                  <a:solidFill>
                    <a:srgbClr val="FF0000"/>
                  </a:solidFill>
                  <a:latin typeface="Algerian" panose="04020705040A02060702" pitchFamily="82" charset="0"/>
                </a:endParaRPr>
              </a:p>
            </p:txBody>
          </p:sp>
        </p:grpSp>
      </p:grpSp>
      <p:pic>
        <p:nvPicPr>
          <p:cNvPr id="1026" name="Picture 2" descr="Hình ảnh Hộp Thư Hoạt Hình Sáng Tạo Vẽ Tranh Dễ Thương PNG , Hộp Thư  Clipart, Hoạt Hình, Hình ảnh PNG miễn phí tải tập tin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778" l="10000" r="90000"/>
                    </a14:imgEffect>
                  </a14:imgLayer>
                </a14:imgProps>
              </a:ext>
              <a:ext uri="{28A0092B-C50C-407E-A947-70E740481C1C}">
                <a14:useLocalDpi xmlns:a14="http://schemas.microsoft.com/office/drawing/2010/main" val="0"/>
              </a:ext>
            </a:extLst>
          </a:blip>
          <a:srcRect/>
          <a:stretch>
            <a:fillRect/>
          </a:stretch>
        </p:blipFill>
        <p:spPr bwMode="auto">
          <a:xfrm>
            <a:off x="4047346" y="2130900"/>
            <a:ext cx="4279236" cy="432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663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descr="Tổng hợp những lời chúc năm mới hay và ý nghĩa Tết Quý Mão 2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4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46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840377" y="399539"/>
            <a:ext cx="10537372" cy="4573560"/>
          </a:xfrm>
          <a:prstGeom prst="rect">
            <a:avLst/>
          </a:prstGeom>
        </p:spPr>
        <p:txBody>
          <a:bodyPr wrap="square">
            <a:spAutoFit/>
          </a:bodyPr>
          <a:lstStyle/>
          <a:p>
            <a:pPr algn="just">
              <a:spcAft>
                <a:spcPts val="0"/>
              </a:spcAft>
            </a:pPr>
            <a:r>
              <a:rPr lang="de-DE" sz="32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2. Công tác giáo dục đạo đức- rèn kỹ năng sống</a:t>
            </a:r>
            <a:r>
              <a:rPr lang="de-DE" sz="32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a:t>
            </a:r>
            <a:endParaRPr lang="en-US" sz="3200" b="1" dirty="0" smtClean="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it-IT" sz="2800" dirty="0" smtClean="0">
                <a:solidFill>
                  <a:srgbClr val="0D0D0D"/>
                </a:solidFill>
                <a:latin typeface="Times New Roman" panose="02020603050405020304" pitchFamily="18" charset="0"/>
                <a:ea typeface="Times New Roman" panose="02020603050405020304" pitchFamily="18" charset="0"/>
              </a:rPr>
              <a:t>- Tuyên </a:t>
            </a:r>
            <a:r>
              <a:rPr lang="it-IT" sz="2800" dirty="0">
                <a:solidFill>
                  <a:srgbClr val="0D0D0D"/>
                </a:solidFill>
                <a:latin typeface="Times New Roman" panose="02020603050405020304" pitchFamily="18" charset="0"/>
                <a:ea typeface="Times New Roman" panose="02020603050405020304" pitchFamily="18" charset="0"/>
              </a:rPr>
              <a:t>truyền giáo dục đạo đức, nếp sống, tuyên truyền giáo dục truyền thống cho học sinh trong các giờ chào cờ, hoạt động tập thể, các ngày lễ lớn </a:t>
            </a:r>
            <a:r>
              <a:rPr lang="it-IT" sz="2800" dirty="0" smtClean="0">
                <a:solidFill>
                  <a:srgbClr val="0D0D0D"/>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algn="just">
              <a:spcAft>
                <a:spcPts val="0"/>
              </a:spcAft>
            </a:pPr>
            <a:r>
              <a:rPr lang="nb-NO"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Phối</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hợp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it-IT" sz="2800" dirty="0">
                <a:solidFill>
                  <a:srgbClr val="0D0D0D"/>
                </a:solidFill>
                <a:latin typeface="Times New Roman" panose="02020603050405020304" pitchFamily="18" charset="0"/>
                <a:ea typeface="Times New Roman" panose="02020603050405020304" pitchFamily="18" charset="0"/>
              </a:rPr>
              <a:t>cha mẹ học 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nếp</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thói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quen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định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it-IT" sz="2800" dirty="0">
                <a:solidFill>
                  <a:srgbClr val="0D0D0D"/>
                </a:solidFill>
                <a:latin typeface="Times New Roman" panose="02020603050405020304" pitchFamily="18" charset="0"/>
                <a:ea typeface="Times New Roman" panose="02020603050405020304" pitchFamily="18" charset="0"/>
              </a:rPr>
              <a:t>cá nhân, chú trọng công tác đảm bảo an toàn vệ sinh phòng dịch, các bệnh theo mùa</a:t>
            </a:r>
            <a:r>
              <a:rPr lang="en-US" sz="2800" dirty="0" smtClean="0">
                <a:solidFill>
                  <a:srgbClr val="0D0D0D"/>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algn="just">
              <a:spcAft>
                <a:spcPts val="0"/>
              </a:spcAft>
            </a:pP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100% </a:t>
            </a:r>
            <a:r>
              <a:rPr lang="en-US" sz="2800" dirty="0" err="1">
                <a:solidFill>
                  <a:srgbClr val="0D0D0D"/>
                </a:solidFill>
                <a:latin typeface="Times New Roman" panose="02020603050405020304" pitchFamily="18" charset="0"/>
                <a:ea typeface="Times New Roman" panose="02020603050405020304" pitchFamily="18" charset="0"/>
              </a:rPr>
              <a:t>học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thê</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tuần</a:t>
            </a:r>
            <a:r>
              <a:rPr lang="en-US" sz="2800" dirty="0" smtClean="0">
                <a:solidFill>
                  <a:srgbClr val="0D0D0D"/>
                </a:solidFill>
                <a:latin typeface="Times New Roman" panose="02020603050405020304" pitchFamily="18" charset="0"/>
                <a:ea typeface="Times New Roman" panose="02020603050405020304" pitchFamily="18" charset="0"/>
              </a:rPr>
              <a:t>: 2 </a:t>
            </a:r>
            <a:r>
              <a:rPr lang="en-US" sz="2800" dirty="0" err="1">
                <a:solidFill>
                  <a:srgbClr val="0D0D0D"/>
                </a:solidFill>
                <a:latin typeface="Times New Roman" panose="02020603050405020304" pitchFamily="18" charset="0"/>
                <a:ea typeface="Times New Roman" panose="02020603050405020304" pitchFamily="18" charset="0"/>
              </a:rPr>
              <a:t>buổi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sáng</a:t>
            </a:r>
            <a:r>
              <a:rPr lang="en-US" sz="2800" dirty="0">
                <a:solidFill>
                  <a:srgbClr val="0D0D0D"/>
                </a:solidFill>
                <a:latin typeface="Times New Roman" panose="02020603050405020304" pitchFamily="18" charset="0"/>
                <a:ea typeface="Times New Roman" panose="02020603050405020304" pitchFamily="18" charset="0"/>
              </a:rPr>
              <a:t>/</a:t>
            </a:r>
            <a:r>
              <a:rPr lang="en-US" sz="2800" dirty="0" err="1">
                <a:solidFill>
                  <a:srgbClr val="0D0D0D"/>
                </a:solidFill>
                <a:latin typeface="Times New Roman" panose="02020603050405020304" pitchFamily="18" charset="0"/>
                <a:ea typeface="Times New Roman" panose="02020603050405020304" pitchFamily="18" charset="0"/>
              </a:rPr>
              <a:t>tuần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a:t>
            </a:r>
            <a:r>
              <a:rPr lang="en-US" sz="2800" dirty="0">
                <a:solidFill>
                  <a:srgbClr val="0D0D0D"/>
                </a:solidFill>
                <a:latin typeface="Times New Roman" panose="02020603050405020304" pitchFamily="18" charset="0"/>
                <a:ea typeface="Times New Roman" panose="02020603050405020304" pitchFamily="18" charset="0"/>
              </a:rPr>
              <a:t>́ 3 </a:t>
            </a:r>
            <a:r>
              <a:rPr lang="en-US" sz="2800" dirty="0" err="1">
                <a:solidFill>
                  <a:srgbClr val="0D0D0D"/>
                </a:solidFill>
                <a:latin typeface="Times New Roman" panose="02020603050405020304" pitchFamily="18" charset="0"/>
                <a:ea typeface="Times New Roman" panose="02020603050405020304" pitchFamily="18" charset="0"/>
              </a:rPr>
              <a:t>tập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thê</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dục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a:t>
            </a:r>
            <a:r>
              <a:rPr lang="en-US" sz="2800" dirty="0">
                <a:solidFill>
                  <a:srgbClr val="0D0D0D"/>
                </a:solidFill>
                <a:latin typeface="Times New Roman" panose="02020603050405020304" pitchFamily="18" charset="0"/>
                <a:ea typeface="Times New Roman" panose="02020603050405020304" pitchFamily="18" charset="0"/>
              </a:rPr>
              <a:t>́ 5 </a:t>
            </a:r>
            <a:r>
              <a:rPr lang="en-US" sz="2800" dirty="0" err="1">
                <a:solidFill>
                  <a:srgbClr val="0D0D0D"/>
                </a:solidFill>
                <a:latin typeface="Times New Roman" panose="02020603050405020304" pitchFamily="18" charset="0"/>
                <a:ea typeface="Times New Roman" panose="02020603050405020304" pitchFamily="18" charset="0"/>
              </a:rPr>
              <a:t>chơi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gian</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40622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5761"/>
            <a:ext cx="12192000" cy="6933761"/>
          </a:xfrm>
          <a:prstGeom prst="rect">
            <a:avLst/>
          </a:prstGeom>
        </p:spPr>
      </p:pic>
      <p:sp>
        <p:nvSpPr>
          <p:cNvPr id="6" name="矩形 2">
            <a:extLst>
              <a:ext uri="{FF2B5EF4-FFF2-40B4-BE49-F238E27FC236}">
                <a16:creationId xmlns=""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7" name="图片 18">
            <a:extLst>
              <a:ext uri="{FF2B5EF4-FFF2-40B4-BE49-F238E27FC236}">
                <a16:creationId xmlns="" xmlns:a16="http://schemas.microsoft.com/office/drawing/2014/main" id="{115414F5-1F19-4690-A9E7-A59E4BFAA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8206"/>
            <a:ext cx="12192000" cy="1619794"/>
          </a:xfrm>
          <a:prstGeom prst="rect">
            <a:avLst/>
          </a:prstGeom>
        </p:spPr>
      </p:pic>
      <p:sp>
        <p:nvSpPr>
          <p:cNvPr id="3" name="Rectangle 2"/>
          <p:cNvSpPr/>
          <p:nvPr/>
        </p:nvSpPr>
        <p:spPr>
          <a:xfrm>
            <a:off x="806958" y="1128961"/>
            <a:ext cx="10361785" cy="2308324"/>
          </a:xfrm>
          <a:prstGeom prst="rect">
            <a:avLst/>
          </a:prstGeom>
        </p:spPr>
        <p:txBody>
          <a:bodyPr wrap="square">
            <a:spAutoFit/>
          </a:bodyPr>
          <a:lstStyle/>
          <a:p>
            <a:pPr algn="just">
              <a:spcAft>
                <a:spcPts val="0"/>
              </a:spcAft>
            </a:pPr>
            <a:r>
              <a:rPr lang="de-DE" sz="2400" dirty="0" smtClean="0">
                <a:latin typeface="Times New Roman" panose="02020603050405020304" pitchFamily="18" charset="0"/>
                <a:cs typeface="Times New Roman" panose="02020603050405020304" pitchFamily="18" charset="0"/>
              </a:rPr>
              <a:t>- Giáo dục đạo đức: Nhiều </a:t>
            </a:r>
            <a:r>
              <a:rPr lang="de-DE" sz="2400" dirty="0">
                <a:latin typeface="Times New Roman" panose="02020603050405020304" pitchFamily="18" charset="0"/>
                <a:cs typeface="Times New Roman" panose="02020603050405020304" pitchFamily="18" charset="0"/>
              </a:rPr>
              <a:t>hoạt động có ý nghĩa đã giúp học sinh có kiến thức về truyền thống lịch sử, văn hóa; giáo dục  tình yêu quê h</a:t>
            </a:r>
            <a:r>
              <a:rPr lang="vi-VN" sz="2400" dirty="0">
                <a:latin typeface="Times New Roman" panose="02020603050405020304" pitchFamily="18" charset="0"/>
                <a:cs typeface="Times New Roman" panose="02020603050405020304" pitchFamily="18" charset="0"/>
              </a:rPr>
              <a:t>ư</a:t>
            </a:r>
            <a:r>
              <a:rPr lang="de-DE" sz="2400" dirty="0">
                <a:latin typeface="Times New Roman" panose="02020603050405020304" pitchFamily="18" charset="0"/>
                <a:cs typeface="Times New Roman" panose="02020603050405020304" pitchFamily="18" charset="0"/>
              </a:rPr>
              <a:t>­ơng, đất nước, dân tộc, gia đình. Vui Tết trung thu; Tham gia tích cực các hoạt động chào mừng Ngày Nhà giáo Việt Nam 20/11, thăm chúc mừng hai đơn vị bộ đội kết nghĩa nhân ngày TL QĐND, nghe nói chuyện về truyền thống ngày thành lập quân đội </a:t>
            </a:r>
            <a:r>
              <a:rPr lang="de-DE" sz="2400" dirty="0" smtClean="0">
                <a:latin typeface="Times New Roman" panose="02020603050405020304" pitchFamily="18" charset="0"/>
                <a:cs typeface="Times New Roman" panose="02020603050405020304" pitchFamily="18" charset="0"/>
              </a:rPr>
              <a:t>NDVN 22/12, </a:t>
            </a:r>
            <a:r>
              <a:rPr lang="de-DE" sz="2400" dirty="0">
                <a:latin typeface="Times New Roman" panose="02020603050405020304" pitchFamily="18" charset="0"/>
                <a:cs typeface="Times New Roman" panose="02020603050405020304" pitchFamily="18" charset="0"/>
              </a:rPr>
              <a:t>chăm sóc công trình măng non tạo cảnh quan trường học sạch đẹp. </a:t>
            </a:r>
            <a:endPar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806958" y="542355"/>
            <a:ext cx="7646645" cy="523220"/>
          </a:xfrm>
          <a:prstGeom prst="rect">
            <a:avLst/>
          </a:prstGeom>
        </p:spPr>
        <p:txBody>
          <a:bodyPr wrap="none">
            <a:spAutoFit/>
          </a:bodyPr>
          <a:lstStyle/>
          <a:p>
            <a:pPr algn="just">
              <a:spcAft>
                <a:spcPts val="0"/>
              </a:spcAft>
            </a:pPr>
            <a:r>
              <a:rPr lang="de-DE"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2. Công tác giáo dục đạo </a:t>
            </a:r>
            <a:r>
              <a:rPr lang="de-DE" sz="28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đức - </a:t>
            </a:r>
            <a:r>
              <a:rPr lang="de-DE" sz="28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rèn kỹ năng sống:</a:t>
            </a:r>
          </a:p>
        </p:txBody>
      </p:sp>
    </p:spTree>
    <p:extLst>
      <p:ext uri="{BB962C8B-B14F-4D97-AF65-F5344CB8AC3E}">
        <p14:creationId xmlns:p14="http://schemas.microsoft.com/office/powerpoint/2010/main" val="257221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f22-zpc.zdn.vn/6585837710585338684/5dc4f604d9b401ea58a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452" y="430648"/>
            <a:ext cx="3757582" cy="28181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descr="https://f25-zpc.zdn.vn/1348956509505151275/7601475269e2b1bce8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745" y="430648"/>
            <a:ext cx="3818301" cy="28607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2" descr="https://f25-zpc.zdn.vn/4513018383055836760/121ad870f1c0299e70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452" y="3547148"/>
            <a:ext cx="3818301" cy="28637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4" descr="https://f6-zpc.zdn.vn/7070447128039793652/ac5aec1ac4aa1cf445b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4745" y="3547148"/>
            <a:ext cx="3818301" cy="28637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descr="Hình ảnh Tết Trung Thu Phong Cách Hoạt Hình Trăng Rằm PNG , Lễ Hội Trung  Thu, Viên Nguyệt, Màu Vàng PNG miễn phí tải tập tin PSDComment và Vector"/>
          <p:cNvPicPr>
            <a:picLocks noChangeAspect="1" noChangeArrowheads="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420038" y="3547148"/>
            <a:ext cx="3474720" cy="3474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85798" y="678842"/>
            <a:ext cx="2743200" cy="3046988"/>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HS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rằm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cỗ</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HS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quà</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nghĩa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84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s://f28-zpc.zdn.vn/3738126052827650108/fadc67cd417d9923c06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9" y="-1"/>
            <a:ext cx="12190691" cy="68572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9880" y="6334780"/>
            <a:ext cx="800535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tiết</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mục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văn</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nghệ</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đặc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sắc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chào</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mừng</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20-11</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785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4481" y="0"/>
            <a:ext cx="9170753" cy="6878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TextBox 2"/>
          <p:cNvSpPr txBox="1"/>
          <p:nvPr/>
        </p:nvSpPr>
        <p:spPr>
          <a:xfrm>
            <a:off x="2372208" y="6334780"/>
            <a:ext cx="800535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tiết</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mục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văn</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nghệ</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đặc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sắc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chào</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mừng</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20-11</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146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207" y="-61416"/>
            <a:ext cx="9225887" cy="691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72208" y="6334780"/>
            <a:ext cx="800535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Những</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tiết</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mục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văn</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nghệ</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đặc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sắc</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chào</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1">
                    <a:lumMod val="50000"/>
                  </a:schemeClr>
                </a:solidFill>
                <a:latin typeface="Times New Roman" panose="02020603050405020304" pitchFamily="18" charset="0"/>
                <a:cs typeface="Times New Roman" panose="02020603050405020304" pitchFamily="18" charset="0"/>
              </a:rPr>
              <a:t>mừng</a:t>
            </a: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 20-11</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535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041955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2213</Words>
  <Application>Microsoft Office PowerPoint</Application>
  <PresentationFormat>Custom</PresentationFormat>
  <Paragraphs>152</Paragraphs>
  <Slides>38</Slides>
  <Notes>1</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dhcuong</cp:lastModifiedBy>
  <cp:revision>54</cp:revision>
  <dcterms:created xsi:type="dcterms:W3CDTF">2023-01-01T18:23:52Z</dcterms:created>
  <dcterms:modified xsi:type="dcterms:W3CDTF">2023-01-11T03:47:49Z</dcterms:modified>
</cp:coreProperties>
</file>